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472BE-C165-4B59-9366-9F999A9E71D9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C1CABF64-E4FC-4425-9790-90D93A406D49}">
      <dgm:prSet/>
      <dgm:spPr/>
      <dgm:t>
        <a:bodyPr/>
        <a:lstStyle/>
        <a:p>
          <a:r>
            <a:rPr lang="nl-BE" dirty="0"/>
            <a:t>Binnentrekken (1:1-5:12)</a:t>
          </a:r>
          <a:br>
            <a:rPr lang="nl-BE" dirty="0"/>
          </a:br>
          <a:r>
            <a:rPr lang="nl-BE" dirty="0"/>
            <a:t>[</a:t>
          </a:r>
          <a:r>
            <a:rPr lang="he-IL" dirty="0"/>
            <a:t>עָבַר</a:t>
          </a:r>
          <a:r>
            <a:rPr lang="nl-BE" dirty="0"/>
            <a:t>, </a:t>
          </a:r>
          <a:r>
            <a:rPr lang="nl-BE" i="1" dirty="0"/>
            <a:t>‘</a:t>
          </a:r>
          <a:r>
            <a:rPr lang="nl-BE" i="1" dirty="0" err="1"/>
            <a:t>āvar</a:t>
          </a:r>
          <a:r>
            <a:rPr lang="nl-BE" dirty="0"/>
            <a:t>]</a:t>
          </a:r>
        </a:p>
      </dgm:t>
    </dgm:pt>
    <dgm:pt modelId="{DE2BB903-0E6B-48F3-9328-5CB518406E3A}" type="parTrans" cxnId="{F6C607EC-1366-423D-9DF6-3FF7630DC287}">
      <dgm:prSet/>
      <dgm:spPr/>
      <dgm:t>
        <a:bodyPr/>
        <a:lstStyle/>
        <a:p>
          <a:endParaRPr lang="nl-BE"/>
        </a:p>
      </dgm:t>
    </dgm:pt>
    <dgm:pt modelId="{ED905389-DF3F-471C-B957-277B31509028}" type="sibTrans" cxnId="{F6C607EC-1366-423D-9DF6-3FF7630DC287}">
      <dgm:prSet/>
      <dgm:spPr/>
      <dgm:t>
        <a:bodyPr/>
        <a:lstStyle/>
        <a:p>
          <a:endParaRPr lang="nl-BE"/>
        </a:p>
      </dgm:t>
    </dgm:pt>
    <dgm:pt modelId="{55010905-79B7-4CC3-8351-C41985A1189F}">
      <dgm:prSet/>
      <dgm:spPr/>
      <dgm:t>
        <a:bodyPr/>
        <a:lstStyle/>
        <a:p>
          <a:r>
            <a:rPr lang="nl-BE" dirty="0"/>
            <a:t>Innemen</a:t>
          </a:r>
          <a:br>
            <a:rPr lang="nl-BE" dirty="0"/>
          </a:br>
          <a:r>
            <a:rPr lang="nl-BE" dirty="0"/>
            <a:t>(5:13-12:24)</a:t>
          </a:r>
          <a:br>
            <a:rPr lang="nl-BE" dirty="0"/>
          </a:br>
          <a:r>
            <a:rPr lang="nl-BE" dirty="0"/>
            <a:t>[</a:t>
          </a:r>
          <a:r>
            <a:rPr lang="he-IL" dirty="0"/>
            <a:t>לָקַח</a:t>
          </a:r>
          <a:r>
            <a:rPr lang="nl-BE" dirty="0"/>
            <a:t>, </a:t>
          </a:r>
          <a:r>
            <a:rPr lang="nl-BE" i="1" dirty="0" err="1"/>
            <a:t>lāqach</a:t>
          </a:r>
          <a:r>
            <a:rPr lang="nl-BE" dirty="0"/>
            <a:t>]</a:t>
          </a:r>
        </a:p>
      </dgm:t>
    </dgm:pt>
    <dgm:pt modelId="{6221CE0A-18BB-4554-90E8-CADEF7858973}" type="parTrans" cxnId="{1C005116-86B2-4999-8C0E-DAB9E32AA66B}">
      <dgm:prSet/>
      <dgm:spPr/>
      <dgm:t>
        <a:bodyPr/>
        <a:lstStyle/>
        <a:p>
          <a:endParaRPr lang="nl-BE"/>
        </a:p>
      </dgm:t>
    </dgm:pt>
    <dgm:pt modelId="{1CED3DA9-649B-477D-9F6C-B4F194B63155}" type="sibTrans" cxnId="{1C005116-86B2-4999-8C0E-DAB9E32AA66B}">
      <dgm:prSet/>
      <dgm:spPr/>
      <dgm:t>
        <a:bodyPr/>
        <a:lstStyle/>
        <a:p>
          <a:endParaRPr lang="nl-BE"/>
        </a:p>
      </dgm:t>
    </dgm:pt>
    <dgm:pt modelId="{82E79423-EA35-4CED-885A-C8B5E679855F}">
      <dgm:prSet/>
      <dgm:spPr/>
      <dgm:t>
        <a:bodyPr/>
        <a:lstStyle/>
        <a:p>
          <a:r>
            <a:rPr lang="nl-BE" dirty="0"/>
            <a:t>Verdelen</a:t>
          </a:r>
          <a:br>
            <a:rPr lang="nl-BE" dirty="0"/>
          </a:br>
          <a:r>
            <a:rPr lang="nl-BE" dirty="0"/>
            <a:t>(13:1-21:45)</a:t>
          </a:r>
          <a:br>
            <a:rPr lang="nl-BE" dirty="0"/>
          </a:br>
          <a:r>
            <a:rPr lang="nl-BE" dirty="0"/>
            <a:t>[</a:t>
          </a:r>
          <a:r>
            <a:rPr lang="he-IL" dirty="0"/>
            <a:t>חָלַק</a:t>
          </a:r>
          <a:r>
            <a:rPr lang="nl-BE" dirty="0"/>
            <a:t>, </a:t>
          </a:r>
          <a:r>
            <a:rPr lang="nl-BE" i="1" dirty="0" err="1"/>
            <a:t>chālaq</a:t>
          </a:r>
          <a:r>
            <a:rPr lang="nl-BE" dirty="0"/>
            <a:t>]</a:t>
          </a:r>
        </a:p>
      </dgm:t>
    </dgm:pt>
    <dgm:pt modelId="{30F99924-821B-44EC-904B-B0CC0CAD957B}" type="parTrans" cxnId="{F93D852C-00CC-4FC4-9338-491D664BD2E0}">
      <dgm:prSet/>
      <dgm:spPr/>
      <dgm:t>
        <a:bodyPr/>
        <a:lstStyle/>
        <a:p>
          <a:endParaRPr lang="nl-BE"/>
        </a:p>
      </dgm:t>
    </dgm:pt>
    <dgm:pt modelId="{8B41405C-60FE-4179-A0C4-CFA7E647F5C6}" type="sibTrans" cxnId="{F93D852C-00CC-4FC4-9338-491D664BD2E0}">
      <dgm:prSet/>
      <dgm:spPr/>
      <dgm:t>
        <a:bodyPr/>
        <a:lstStyle/>
        <a:p>
          <a:endParaRPr lang="nl-BE"/>
        </a:p>
      </dgm:t>
    </dgm:pt>
    <dgm:pt modelId="{F564214D-8A53-403C-851A-5F6C99E95190}">
      <dgm:prSet/>
      <dgm:spPr/>
      <dgm:t>
        <a:bodyPr/>
        <a:lstStyle/>
        <a:p>
          <a:r>
            <a:rPr lang="nl-BE" dirty="0"/>
            <a:t>God: Over de Jordaan</a:t>
          </a:r>
          <a:br>
            <a:rPr lang="nl-BE" dirty="0"/>
          </a:br>
          <a:r>
            <a:rPr lang="nl-BE" dirty="0"/>
            <a:t>(1:1-9)</a:t>
          </a:r>
        </a:p>
      </dgm:t>
    </dgm:pt>
    <dgm:pt modelId="{53A19407-B213-4C37-9697-411C0BE110E5}" type="parTrans" cxnId="{09508274-3179-4A8B-8E27-ACDE61382D09}">
      <dgm:prSet/>
      <dgm:spPr/>
      <dgm:t>
        <a:bodyPr/>
        <a:lstStyle/>
        <a:p>
          <a:endParaRPr lang="nl-BE"/>
        </a:p>
      </dgm:t>
    </dgm:pt>
    <dgm:pt modelId="{428BC87A-C5D7-46F3-80E7-8823011D0ACF}" type="sibTrans" cxnId="{09508274-3179-4A8B-8E27-ACDE61382D09}">
      <dgm:prSet/>
      <dgm:spPr/>
      <dgm:t>
        <a:bodyPr/>
        <a:lstStyle/>
        <a:p>
          <a:endParaRPr lang="nl-BE"/>
        </a:p>
      </dgm:t>
    </dgm:pt>
    <dgm:pt modelId="{8EF625CE-B98C-4070-87FA-544DE8E8527A}">
      <dgm:prSet/>
      <dgm:spPr/>
      <dgm:t>
        <a:bodyPr/>
        <a:lstStyle/>
        <a:p>
          <a:r>
            <a:rPr lang="nl-BE" dirty="0"/>
            <a:t>Verkenning Jericho</a:t>
          </a:r>
          <a:br>
            <a:rPr lang="nl-BE" dirty="0"/>
          </a:br>
          <a:r>
            <a:rPr lang="nl-BE" dirty="0"/>
            <a:t>(1:10-2:24)</a:t>
          </a:r>
        </a:p>
      </dgm:t>
    </dgm:pt>
    <dgm:pt modelId="{950DE99A-7836-4849-84B1-73180759B342}" type="parTrans" cxnId="{38115EFC-DC5C-4E23-BD68-09DCB5218F87}">
      <dgm:prSet/>
      <dgm:spPr/>
      <dgm:t>
        <a:bodyPr/>
        <a:lstStyle/>
        <a:p>
          <a:endParaRPr lang="nl-BE"/>
        </a:p>
      </dgm:t>
    </dgm:pt>
    <dgm:pt modelId="{604D6C01-0AA0-445C-A5FE-CE3D305EC54E}" type="sibTrans" cxnId="{38115EFC-DC5C-4E23-BD68-09DCB5218F87}">
      <dgm:prSet/>
      <dgm:spPr/>
      <dgm:t>
        <a:bodyPr/>
        <a:lstStyle/>
        <a:p>
          <a:endParaRPr lang="nl-BE"/>
        </a:p>
      </dgm:t>
    </dgm:pt>
    <dgm:pt modelId="{8D1133FC-418D-44C3-8E5D-706987DAADBB}">
      <dgm:prSet/>
      <dgm:spPr/>
      <dgm:t>
        <a:bodyPr/>
        <a:lstStyle/>
        <a:p>
          <a:r>
            <a:rPr lang="nl-BE" dirty="0"/>
            <a:t>Doortocht Jordaan</a:t>
          </a:r>
          <a:br>
            <a:rPr lang="nl-BE" dirty="0"/>
          </a:br>
          <a:r>
            <a:rPr lang="nl-BE" dirty="0"/>
            <a:t>(3-4)</a:t>
          </a:r>
        </a:p>
      </dgm:t>
    </dgm:pt>
    <dgm:pt modelId="{8FA9B878-BCC7-4A2E-8291-73B43BFCC7A9}" type="parTrans" cxnId="{5900B50A-0725-426E-A718-7CFDDD9DFD30}">
      <dgm:prSet/>
      <dgm:spPr/>
      <dgm:t>
        <a:bodyPr/>
        <a:lstStyle/>
        <a:p>
          <a:endParaRPr lang="nl-BE"/>
        </a:p>
      </dgm:t>
    </dgm:pt>
    <dgm:pt modelId="{D4145006-28D8-491F-B038-79D6D042F0D7}" type="sibTrans" cxnId="{5900B50A-0725-426E-A718-7CFDDD9DFD30}">
      <dgm:prSet/>
      <dgm:spPr/>
      <dgm:t>
        <a:bodyPr/>
        <a:lstStyle/>
        <a:p>
          <a:endParaRPr lang="nl-BE"/>
        </a:p>
      </dgm:t>
    </dgm:pt>
    <dgm:pt modelId="{CCF0C512-6938-44DA-AA10-B6186517DBE4}">
      <dgm:prSet/>
      <dgm:spPr/>
      <dgm:t>
        <a:bodyPr/>
        <a:lstStyle/>
        <a:p>
          <a:r>
            <a:rPr lang="nl-BE" dirty="0"/>
            <a:t>Pascha en besnijdenis</a:t>
          </a:r>
          <a:br>
            <a:rPr lang="nl-BE" dirty="0"/>
          </a:br>
          <a:r>
            <a:rPr lang="nl-BE" dirty="0"/>
            <a:t>(5:1-12)</a:t>
          </a:r>
        </a:p>
      </dgm:t>
    </dgm:pt>
    <dgm:pt modelId="{3739E8D9-11B0-4D04-9627-53178C81ABBB}" type="parTrans" cxnId="{023DB6F2-2C26-4F83-825A-F341C60B9F4A}">
      <dgm:prSet/>
      <dgm:spPr/>
      <dgm:t>
        <a:bodyPr/>
        <a:lstStyle/>
        <a:p>
          <a:endParaRPr lang="nl-BE"/>
        </a:p>
      </dgm:t>
    </dgm:pt>
    <dgm:pt modelId="{F6446EAB-7A5D-49A9-83B9-884B2BA71420}" type="sibTrans" cxnId="{023DB6F2-2C26-4F83-825A-F341C60B9F4A}">
      <dgm:prSet/>
      <dgm:spPr/>
      <dgm:t>
        <a:bodyPr/>
        <a:lstStyle/>
        <a:p>
          <a:endParaRPr lang="nl-BE"/>
        </a:p>
      </dgm:t>
    </dgm:pt>
    <dgm:pt modelId="{C14608A3-E404-4476-96BB-5B41EC711450}">
      <dgm:prSet/>
      <dgm:spPr/>
      <dgm:t>
        <a:bodyPr/>
        <a:lstStyle/>
        <a:p>
          <a:r>
            <a:rPr lang="nl-BE" dirty="0"/>
            <a:t>God: Jericho innemen</a:t>
          </a:r>
          <a:br>
            <a:rPr lang="nl-BE" dirty="0"/>
          </a:br>
          <a:r>
            <a:rPr lang="nl-BE" dirty="0"/>
            <a:t>(5:13-6:5)</a:t>
          </a:r>
        </a:p>
      </dgm:t>
    </dgm:pt>
    <dgm:pt modelId="{F9F312A4-6973-4CAD-92E9-D41A33A8227F}" type="parTrans" cxnId="{AA45490A-E2EB-4E05-BA04-7D63921BCC40}">
      <dgm:prSet/>
      <dgm:spPr/>
      <dgm:t>
        <a:bodyPr/>
        <a:lstStyle/>
        <a:p>
          <a:endParaRPr lang="nl-BE"/>
        </a:p>
      </dgm:t>
    </dgm:pt>
    <dgm:pt modelId="{9FD305F7-5CEA-47F2-B3AD-D67CF0C1044A}" type="sibTrans" cxnId="{AA45490A-E2EB-4E05-BA04-7D63921BCC40}">
      <dgm:prSet/>
      <dgm:spPr/>
      <dgm:t>
        <a:bodyPr/>
        <a:lstStyle/>
        <a:p>
          <a:endParaRPr lang="nl-BE"/>
        </a:p>
      </dgm:t>
    </dgm:pt>
    <dgm:pt modelId="{A9440B53-B403-4405-BA36-D65AECF9A306}">
      <dgm:prSet/>
      <dgm:spPr/>
      <dgm:t>
        <a:bodyPr/>
        <a:lstStyle/>
        <a:p>
          <a:r>
            <a:rPr lang="nl-BE" dirty="0"/>
            <a:t>Inname van Jericho</a:t>
          </a:r>
          <a:br>
            <a:rPr lang="nl-BE" dirty="0"/>
          </a:br>
          <a:r>
            <a:rPr lang="nl-BE" dirty="0"/>
            <a:t>(6)</a:t>
          </a:r>
        </a:p>
      </dgm:t>
    </dgm:pt>
    <dgm:pt modelId="{35557EC8-80F7-4D72-BCAF-DD8B009C4CB0}" type="parTrans" cxnId="{2D9A3AAF-FF9F-4EFD-85C9-53E08F46B9C3}">
      <dgm:prSet/>
      <dgm:spPr/>
      <dgm:t>
        <a:bodyPr/>
        <a:lstStyle/>
        <a:p>
          <a:endParaRPr lang="nl-BE"/>
        </a:p>
      </dgm:t>
    </dgm:pt>
    <dgm:pt modelId="{5A52B6D3-7212-46E6-9509-353109E7F705}" type="sibTrans" cxnId="{2D9A3AAF-FF9F-4EFD-85C9-53E08F46B9C3}">
      <dgm:prSet/>
      <dgm:spPr/>
      <dgm:t>
        <a:bodyPr/>
        <a:lstStyle/>
        <a:p>
          <a:endParaRPr lang="nl-BE"/>
        </a:p>
      </dgm:t>
    </dgm:pt>
    <dgm:pt modelId="{60497F54-0BF7-484E-8521-8E2E38C61424}">
      <dgm:prSet/>
      <dgm:spPr/>
      <dgm:t>
        <a:bodyPr/>
        <a:lstStyle/>
        <a:p>
          <a:r>
            <a:rPr lang="nl-BE" dirty="0"/>
            <a:t>Inname van Ai</a:t>
          </a:r>
          <a:br>
            <a:rPr lang="nl-BE" dirty="0"/>
          </a:br>
          <a:r>
            <a:rPr lang="nl-BE" dirty="0"/>
            <a:t>(7:1-8:29)</a:t>
          </a:r>
        </a:p>
      </dgm:t>
    </dgm:pt>
    <dgm:pt modelId="{7FF6FE6C-6EBC-4D67-BC1B-6AB5012A6B4F}" type="parTrans" cxnId="{37638AEE-D2E4-44F8-A470-7B8021F8F3A1}">
      <dgm:prSet/>
      <dgm:spPr/>
      <dgm:t>
        <a:bodyPr/>
        <a:lstStyle/>
        <a:p>
          <a:endParaRPr lang="nl-BE"/>
        </a:p>
      </dgm:t>
    </dgm:pt>
    <dgm:pt modelId="{3F3FA50F-0DE5-4A30-A98E-FF3EE4C3733F}" type="sibTrans" cxnId="{37638AEE-D2E4-44F8-A470-7B8021F8F3A1}">
      <dgm:prSet/>
      <dgm:spPr/>
      <dgm:t>
        <a:bodyPr/>
        <a:lstStyle/>
        <a:p>
          <a:endParaRPr lang="nl-BE"/>
        </a:p>
      </dgm:t>
    </dgm:pt>
    <dgm:pt modelId="{CC6707EE-6E0C-4A40-8419-8D2E5BFB4D6B}">
      <dgm:prSet/>
      <dgm:spPr/>
      <dgm:t>
        <a:bodyPr/>
        <a:lstStyle/>
        <a:p>
          <a:r>
            <a:rPr lang="nl-BE" dirty="0"/>
            <a:t>Contract </a:t>
          </a:r>
          <a:r>
            <a:rPr lang="nl-BE" dirty="0" err="1"/>
            <a:t>Gibeon</a:t>
          </a:r>
          <a:br>
            <a:rPr lang="nl-BE" dirty="0"/>
          </a:br>
          <a:r>
            <a:rPr lang="nl-BE" dirty="0"/>
            <a:t>(9:1-27)</a:t>
          </a:r>
        </a:p>
      </dgm:t>
    </dgm:pt>
    <dgm:pt modelId="{809FE701-511C-4E70-9612-AC42B8184B19}" type="parTrans" cxnId="{B0C924E7-684A-4883-A291-774B1C968EA4}">
      <dgm:prSet/>
      <dgm:spPr/>
      <dgm:t>
        <a:bodyPr/>
        <a:lstStyle/>
        <a:p>
          <a:endParaRPr lang="nl-BE"/>
        </a:p>
      </dgm:t>
    </dgm:pt>
    <dgm:pt modelId="{734AB56B-AB4D-451F-839F-134EFF21A414}" type="sibTrans" cxnId="{B0C924E7-684A-4883-A291-774B1C968EA4}">
      <dgm:prSet/>
      <dgm:spPr/>
      <dgm:t>
        <a:bodyPr/>
        <a:lstStyle/>
        <a:p>
          <a:endParaRPr lang="nl-BE"/>
        </a:p>
      </dgm:t>
    </dgm:pt>
    <dgm:pt modelId="{BFD1E92C-A18C-412C-BFE8-091B71A37B16}">
      <dgm:prSet/>
      <dgm:spPr/>
      <dgm:t>
        <a:bodyPr/>
        <a:lstStyle/>
        <a:p>
          <a:r>
            <a:rPr lang="nl-BE" dirty="0"/>
            <a:t>Contract </a:t>
          </a:r>
          <a:r>
            <a:rPr lang="nl-BE" dirty="0" err="1"/>
            <a:t>Ebal</a:t>
          </a:r>
          <a:br>
            <a:rPr lang="nl-BE" dirty="0"/>
          </a:br>
          <a:r>
            <a:rPr lang="nl-BE" dirty="0"/>
            <a:t>(8:30-35)</a:t>
          </a:r>
        </a:p>
      </dgm:t>
    </dgm:pt>
    <dgm:pt modelId="{B8983FFB-6FEC-4F8C-A8AC-D664A807851B}" type="parTrans" cxnId="{BB4546AD-91CA-4EE2-A958-7D7ED56C1094}">
      <dgm:prSet/>
      <dgm:spPr/>
      <dgm:t>
        <a:bodyPr/>
        <a:lstStyle/>
        <a:p>
          <a:endParaRPr lang="nl-BE"/>
        </a:p>
      </dgm:t>
    </dgm:pt>
    <dgm:pt modelId="{398E354A-0C5E-4389-9601-0D782F51DABC}" type="sibTrans" cxnId="{BB4546AD-91CA-4EE2-A958-7D7ED56C1094}">
      <dgm:prSet/>
      <dgm:spPr/>
      <dgm:t>
        <a:bodyPr/>
        <a:lstStyle/>
        <a:p>
          <a:endParaRPr lang="nl-BE"/>
        </a:p>
      </dgm:t>
    </dgm:pt>
    <dgm:pt modelId="{EB1CBADB-D64E-4382-876D-C58C1A3401AB}">
      <dgm:prSet/>
      <dgm:spPr/>
      <dgm:t>
        <a:bodyPr/>
        <a:lstStyle/>
        <a:p>
          <a:r>
            <a:rPr lang="nl-BE" dirty="0"/>
            <a:t>Overwinning zuiden</a:t>
          </a:r>
          <a:br>
            <a:rPr lang="nl-BE" dirty="0"/>
          </a:br>
          <a:r>
            <a:rPr lang="nl-BE" dirty="0"/>
            <a:t>(10)</a:t>
          </a:r>
        </a:p>
      </dgm:t>
    </dgm:pt>
    <dgm:pt modelId="{99B0B9FE-6BDB-4352-9B20-9FD33E56A9F8}" type="parTrans" cxnId="{9EFC2C60-0403-4E4E-AF35-EE3F7CDE60CC}">
      <dgm:prSet/>
      <dgm:spPr/>
      <dgm:t>
        <a:bodyPr/>
        <a:lstStyle/>
        <a:p>
          <a:endParaRPr lang="nl-BE"/>
        </a:p>
      </dgm:t>
    </dgm:pt>
    <dgm:pt modelId="{CDBC255D-F14E-4130-8161-ABE98F987327}" type="sibTrans" cxnId="{9EFC2C60-0403-4E4E-AF35-EE3F7CDE60CC}">
      <dgm:prSet/>
      <dgm:spPr/>
      <dgm:t>
        <a:bodyPr/>
        <a:lstStyle/>
        <a:p>
          <a:endParaRPr lang="nl-BE"/>
        </a:p>
      </dgm:t>
    </dgm:pt>
    <dgm:pt modelId="{CD165E19-6E53-48EB-9FEB-EB967BD1D783}">
      <dgm:prSet/>
      <dgm:spPr/>
      <dgm:t>
        <a:bodyPr/>
        <a:lstStyle/>
        <a:p>
          <a:r>
            <a:rPr lang="nl-BE" dirty="0"/>
            <a:t>Overwinning noorden</a:t>
          </a:r>
          <a:br>
            <a:rPr lang="nl-BE" dirty="0"/>
          </a:br>
          <a:r>
            <a:rPr lang="nl-BE" dirty="0"/>
            <a:t>(11:1-15)</a:t>
          </a:r>
        </a:p>
      </dgm:t>
    </dgm:pt>
    <dgm:pt modelId="{9AC5BDF2-0406-4BC4-B28E-60AFFCCB7EAE}" type="parTrans" cxnId="{E0C7524A-F892-4261-83D6-43B480E2518A}">
      <dgm:prSet/>
      <dgm:spPr/>
      <dgm:t>
        <a:bodyPr/>
        <a:lstStyle/>
        <a:p>
          <a:endParaRPr lang="nl-BE"/>
        </a:p>
      </dgm:t>
    </dgm:pt>
    <dgm:pt modelId="{38FEA371-12C3-4696-B5E9-37D27BF52E85}" type="sibTrans" cxnId="{E0C7524A-F892-4261-83D6-43B480E2518A}">
      <dgm:prSet/>
      <dgm:spPr/>
      <dgm:t>
        <a:bodyPr/>
        <a:lstStyle/>
        <a:p>
          <a:endParaRPr lang="nl-BE"/>
        </a:p>
      </dgm:t>
    </dgm:pt>
    <dgm:pt modelId="{D6369A70-E582-476C-8833-83493BDFD543}">
      <dgm:prSet/>
      <dgm:spPr/>
      <dgm:t>
        <a:bodyPr/>
        <a:lstStyle/>
        <a:p>
          <a:r>
            <a:rPr lang="nl-BE" dirty="0"/>
            <a:t>Overzicht</a:t>
          </a:r>
          <a:br>
            <a:rPr lang="nl-BE" dirty="0"/>
          </a:br>
          <a:r>
            <a:rPr lang="nl-BE" dirty="0"/>
            <a:t>(11:16-12:24)</a:t>
          </a:r>
        </a:p>
      </dgm:t>
    </dgm:pt>
    <dgm:pt modelId="{D3DDBE16-5514-4FD5-808C-37AE5F06EAC3}" type="parTrans" cxnId="{D1023E22-7C26-4621-A04B-8A30244B6D22}">
      <dgm:prSet/>
      <dgm:spPr/>
      <dgm:t>
        <a:bodyPr/>
        <a:lstStyle/>
        <a:p>
          <a:endParaRPr lang="nl-BE"/>
        </a:p>
      </dgm:t>
    </dgm:pt>
    <dgm:pt modelId="{054995A8-9EC5-41FC-864E-55345596013B}" type="sibTrans" cxnId="{D1023E22-7C26-4621-A04B-8A30244B6D22}">
      <dgm:prSet/>
      <dgm:spPr/>
      <dgm:t>
        <a:bodyPr/>
        <a:lstStyle/>
        <a:p>
          <a:endParaRPr lang="nl-BE"/>
        </a:p>
      </dgm:t>
    </dgm:pt>
    <dgm:pt modelId="{B5ECC66F-92C4-40DD-B77E-5774324C296E}">
      <dgm:prSet/>
      <dgm:spPr/>
      <dgm:t>
        <a:bodyPr/>
        <a:lstStyle/>
        <a:p>
          <a:r>
            <a:rPr lang="nl-BE" dirty="0"/>
            <a:t>God: Verdeel Kanaän</a:t>
          </a:r>
          <a:br>
            <a:rPr lang="nl-BE" dirty="0"/>
          </a:br>
          <a:r>
            <a:rPr lang="nl-BE" dirty="0"/>
            <a:t>(13:1-7)</a:t>
          </a:r>
        </a:p>
      </dgm:t>
    </dgm:pt>
    <dgm:pt modelId="{094128F7-9BC9-423C-B7F0-FC70399D450B}" type="parTrans" cxnId="{7596C9EA-052E-4EAA-B908-91D69CC02020}">
      <dgm:prSet/>
      <dgm:spPr/>
      <dgm:t>
        <a:bodyPr/>
        <a:lstStyle/>
        <a:p>
          <a:endParaRPr lang="nl-BE"/>
        </a:p>
      </dgm:t>
    </dgm:pt>
    <dgm:pt modelId="{3AC3D329-A695-4813-84D0-CE0331C3A20B}" type="sibTrans" cxnId="{7596C9EA-052E-4EAA-B908-91D69CC02020}">
      <dgm:prSet/>
      <dgm:spPr/>
      <dgm:t>
        <a:bodyPr/>
        <a:lstStyle/>
        <a:p>
          <a:endParaRPr lang="nl-BE"/>
        </a:p>
      </dgm:t>
    </dgm:pt>
    <dgm:pt modelId="{4DA8B211-852A-4DCF-8A23-D1547A296505}">
      <dgm:prSet/>
      <dgm:spPr/>
      <dgm:t>
        <a:bodyPr/>
        <a:lstStyle/>
        <a:p>
          <a:r>
            <a:rPr lang="nl-BE" dirty="0" err="1"/>
            <a:t>Oostjordaanland</a:t>
          </a:r>
          <a:r>
            <a:rPr lang="nl-BE" dirty="0"/>
            <a:t> 2,5 stammen (13:8-33)</a:t>
          </a:r>
        </a:p>
      </dgm:t>
    </dgm:pt>
    <dgm:pt modelId="{ED62D15C-95E7-4CEC-B13D-7CCE3546470A}" type="parTrans" cxnId="{769BB51A-F746-441D-96A4-31A874B4A181}">
      <dgm:prSet/>
      <dgm:spPr/>
      <dgm:t>
        <a:bodyPr/>
        <a:lstStyle/>
        <a:p>
          <a:endParaRPr lang="nl-BE"/>
        </a:p>
      </dgm:t>
    </dgm:pt>
    <dgm:pt modelId="{8AAAB196-91FC-4172-B70F-2D9A3A2B0EE4}" type="sibTrans" cxnId="{769BB51A-F746-441D-96A4-31A874B4A181}">
      <dgm:prSet/>
      <dgm:spPr/>
      <dgm:t>
        <a:bodyPr/>
        <a:lstStyle/>
        <a:p>
          <a:endParaRPr lang="nl-BE"/>
        </a:p>
      </dgm:t>
    </dgm:pt>
    <dgm:pt modelId="{9F3FE346-D61A-4B65-86E4-1156505727CB}">
      <dgm:prSet/>
      <dgm:spPr/>
      <dgm:t>
        <a:bodyPr/>
        <a:lstStyle/>
        <a:p>
          <a:r>
            <a:rPr lang="nl-BE" dirty="0"/>
            <a:t>Begin verdeling</a:t>
          </a:r>
          <a:br>
            <a:rPr lang="nl-BE" dirty="0"/>
          </a:br>
          <a:r>
            <a:rPr lang="nl-BE" dirty="0"/>
            <a:t>(14:1-5)</a:t>
          </a:r>
        </a:p>
      </dgm:t>
    </dgm:pt>
    <dgm:pt modelId="{629ACDC1-6B8B-4150-A351-EBA633F70EC8}" type="parTrans" cxnId="{4CAC4D0B-A12C-4CEC-B9D5-D4A7B0F13EA9}">
      <dgm:prSet/>
      <dgm:spPr/>
      <dgm:t>
        <a:bodyPr/>
        <a:lstStyle/>
        <a:p>
          <a:endParaRPr lang="nl-BE"/>
        </a:p>
      </dgm:t>
    </dgm:pt>
    <dgm:pt modelId="{7B0B4C0C-2D42-4E9F-ADC9-CE00842724AD}" type="sibTrans" cxnId="{4CAC4D0B-A12C-4CEC-B9D5-D4A7B0F13EA9}">
      <dgm:prSet/>
      <dgm:spPr/>
      <dgm:t>
        <a:bodyPr/>
        <a:lstStyle/>
        <a:p>
          <a:endParaRPr lang="nl-BE"/>
        </a:p>
      </dgm:t>
    </dgm:pt>
    <dgm:pt modelId="{F122C9E3-37D0-4BCC-835D-E01F04312B9F}">
      <dgm:prSet/>
      <dgm:spPr/>
      <dgm:t>
        <a:bodyPr/>
        <a:lstStyle/>
        <a:p>
          <a:r>
            <a:rPr lang="nl-BE" dirty="0"/>
            <a:t>Erfdeel </a:t>
          </a:r>
          <a:r>
            <a:rPr lang="nl-BE" dirty="0" err="1"/>
            <a:t>Kaleb</a:t>
          </a:r>
          <a:br>
            <a:rPr lang="nl-BE" dirty="0"/>
          </a:br>
          <a:r>
            <a:rPr lang="nl-BE" dirty="0"/>
            <a:t>(14:6-15)</a:t>
          </a:r>
        </a:p>
      </dgm:t>
    </dgm:pt>
    <dgm:pt modelId="{5C3F7FD7-1420-40BD-8A24-C67C7128C909}" type="parTrans" cxnId="{3767557B-EEDA-4101-8780-6A7302A6278D}">
      <dgm:prSet/>
      <dgm:spPr/>
      <dgm:t>
        <a:bodyPr/>
        <a:lstStyle/>
        <a:p>
          <a:endParaRPr lang="nl-BE"/>
        </a:p>
      </dgm:t>
    </dgm:pt>
    <dgm:pt modelId="{926F6060-F177-4B20-A1C4-D460FCE6CF4B}" type="sibTrans" cxnId="{3767557B-EEDA-4101-8780-6A7302A6278D}">
      <dgm:prSet/>
      <dgm:spPr/>
      <dgm:t>
        <a:bodyPr/>
        <a:lstStyle/>
        <a:p>
          <a:endParaRPr lang="nl-BE"/>
        </a:p>
      </dgm:t>
    </dgm:pt>
    <dgm:pt modelId="{4DA746E6-C813-4F29-94B1-1FB27ABCD60D}">
      <dgm:prSet/>
      <dgm:spPr/>
      <dgm:t>
        <a:bodyPr/>
        <a:lstStyle/>
        <a:p>
          <a:r>
            <a:rPr lang="nl-BE" dirty="0"/>
            <a:t>Lot Juda en Jozef</a:t>
          </a:r>
          <a:br>
            <a:rPr lang="nl-BE" dirty="0"/>
          </a:br>
          <a:r>
            <a:rPr lang="nl-BE" dirty="0"/>
            <a:t>(15:1-17:18)</a:t>
          </a:r>
        </a:p>
      </dgm:t>
    </dgm:pt>
    <dgm:pt modelId="{31F8B15C-BB46-474B-A54F-2547E672F538}" type="parTrans" cxnId="{D46BBB40-2622-4522-BD3B-D24598E6DF4D}">
      <dgm:prSet/>
      <dgm:spPr/>
      <dgm:t>
        <a:bodyPr/>
        <a:lstStyle/>
        <a:p>
          <a:endParaRPr lang="nl-BE"/>
        </a:p>
      </dgm:t>
    </dgm:pt>
    <dgm:pt modelId="{CFC10C4F-6F39-4C52-9F27-EABF55A8A2AC}" type="sibTrans" cxnId="{D46BBB40-2622-4522-BD3B-D24598E6DF4D}">
      <dgm:prSet/>
      <dgm:spPr/>
      <dgm:t>
        <a:bodyPr/>
        <a:lstStyle/>
        <a:p>
          <a:endParaRPr lang="nl-BE"/>
        </a:p>
      </dgm:t>
    </dgm:pt>
    <dgm:pt modelId="{9B05E29B-0ABD-4345-B42C-1187FBE7019D}">
      <dgm:prSet/>
      <dgm:spPr/>
      <dgm:t>
        <a:bodyPr/>
        <a:lstStyle/>
        <a:p>
          <a:r>
            <a:rPr lang="nl-BE" dirty="0"/>
            <a:t>Tent in Silo</a:t>
          </a:r>
          <a:br>
            <a:rPr lang="nl-BE" dirty="0"/>
          </a:br>
          <a:r>
            <a:rPr lang="nl-BE" dirty="0"/>
            <a:t>(18:1-10)</a:t>
          </a:r>
        </a:p>
      </dgm:t>
    </dgm:pt>
    <dgm:pt modelId="{F370E920-FA2C-47A4-A810-97B5B3529962}" type="parTrans" cxnId="{1D45FF1D-C302-47AC-9F6C-9E1257D213E0}">
      <dgm:prSet/>
      <dgm:spPr/>
      <dgm:t>
        <a:bodyPr/>
        <a:lstStyle/>
        <a:p>
          <a:endParaRPr lang="nl-BE"/>
        </a:p>
      </dgm:t>
    </dgm:pt>
    <dgm:pt modelId="{F5B8D921-62DF-4340-A6B5-7561D34F7522}" type="sibTrans" cxnId="{1D45FF1D-C302-47AC-9F6C-9E1257D213E0}">
      <dgm:prSet/>
      <dgm:spPr/>
      <dgm:t>
        <a:bodyPr/>
        <a:lstStyle/>
        <a:p>
          <a:endParaRPr lang="nl-BE"/>
        </a:p>
      </dgm:t>
    </dgm:pt>
    <dgm:pt modelId="{0F3D589A-8EAE-4E3A-9D89-411EABD4F1A8}">
      <dgm:prSet/>
      <dgm:spPr/>
      <dgm:t>
        <a:bodyPr/>
        <a:lstStyle/>
        <a:p>
          <a:r>
            <a:rPr lang="nl-BE" dirty="0"/>
            <a:t>Lot zeven stammen</a:t>
          </a:r>
          <a:br>
            <a:rPr lang="nl-BE" dirty="0"/>
          </a:br>
          <a:r>
            <a:rPr lang="nl-BE" dirty="0"/>
            <a:t>(18:11-19:48)</a:t>
          </a:r>
        </a:p>
      </dgm:t>
    </dgm:pt>
    <dgm:pt modelId="{D9BE40E0-D4EC-437E-9916-0CC5768021E2}" type="parTrans" cxnId="{626DFB77-1DCD-4813-A6DC-6BE355707E5E}">
      <dgm:prSet/>
      <dgm:spPr/>
      <dgm:t>
        <a:bodyPr/>
        <a:lstStyle/>
        <a:p>
          <a:endParaRPr lang="nl-BE"/>
        </a:p>
      </dgm:t>
    </dgm:pt>
    <dgm:pt modelId="{F14BBBDF-E45A-4A62-9652-8F9E08501FFF}" type="sibTrans" cxnId="{626DFB77-1DCD-4813-A6DC-6BE355707E5E}">
      <dgm:prSet/>
      <dgm:spPr/>
      <dgm:t>
        <a:bodyPr/>
        <a:lstStyle/>
        <a:p>
          <a:endParaRPr lang="nl-BE"/>
        </a:p>
      </dgm:t>
    </dgm:pt>
    <dgm:pt modelId="{B6D2052C-A60B-444F-BC53-2A2D8CD959F5}">
      <dgm:prSet/>
      <dgm:spPr/>
      <dgm:t>
        <a:bodyPr/>
        <a:lstStyle/>
        <a:p>
          <a:r>
            <a:rPr lang="nl-BE" dirty="0"/>
            <a:t>Erfdeel Jozua</a:t>
          </a:r>
          <a:br>
            <a:rPr lang="nl-BE" dirty="0"/>
          </a:br>
          <a:r>
            <a:rPr lang="nl-BE" dirty="0"/>
            <a:t>(19:49-51)</a:t>
          </a:r>
        </a:p>
      </dgm:t>
    </dgm:pt>
    <dgm:pt modelId="{A3A12FD4-E853-49ED-A130-33A894651D1A}" type="parTrans" cxnId="{82A715BD-47F1-4B27-A7D3-F9ACF04410E3}">
      <dgm:prSet/>
      <dgm:spPr/>
      <dgm:t>
        <a:bodyPr/>
        <a:lstStyle/>
        <a:p>
          <a:endParaRPr lang="nl-BE"/>
        </a:p>
      </dgm:t>
    </dgm:pt>
    <dgm:pt modelId="{DC2551D7-EF5E-401B-82ED-AE77E48A7218}" type="sibTrans" cxnId="{82A715BD-47F1-4B27-A7D3-F9ACF04410E3}">
      <dgm:prSet/>
      <dgm:spPr/>
      <dgm:t>
        <a:bodyPr/>
        <a:lstStyle/>
        <a:p>
          <a:endParaRPr lang="nl-BE"/>
        </a:p>
      </dgm:t>
    </dgm:pt>
    <dgm:pt modelId="{F950E954-3610-4A36-B38E-4921594EE94C}">
      <dgm:prSet/>
      <dgm:spPr/>
      <dgm:t>
        <a:bodyPr/>
        <a:lstStyle/>
        <a:p>
          <a:r>
            <a:rPr lang="nl-BE" dirty="0"/>
            <a:t>God: Vlucht- en Levietensteden (20:1-21:45)</a:t>
          </a:r>
        </a:p>
      </dgm:t>
    </dgm:pt>
    <dgm:pt modelId="{61DC9E5C-E076-43E5-8FC0-541C24BAF2FA}" type="parTrans" cxnId="{67F29EA2-1318-464F-B386-2EE8F19340BD}">
      <dgm:prSet/>
      <dgm:spPr/>
      <dgm:t>
        <a:bodyPr/>
        <a:lstStyle/>
        <a:p>
          <a:endParaRPr lang="nl-BE"/>
        </a:p>
      </dgm:t>
    </dgm:pt>
    <dgm:pt modelId="{18443EB2-D2BB-449A-A3A8-CB9692A7A2F9}" type="sibTrans" cxnId="{67F29EA2-1318-464F-B386-2EE8F19340BD}">
      <dgm:prSet/>
      <dgm:spPr/>
      <dgm:t>
        <a:bodyPr/>
        <a:lstStyle/>
        <a:p>
          <a:endParaRPr lang="nl-BE"/>
        </a:p>
      </dgm:t>
    </dgm:pt>
    <dgm:pt modelId="{B2AAF430-C9DD-4F60-9BB8-13CE58669F1E}">
      <dgm:prSet/>
      <dgm:spPr/>
      <dgm:t>
        <a:bodyPr/>
        <a:lstStyle/>
        <a:p>
          <a:r>
            <a:rPr lang="nl-BE" dirty="0"/>
            <a:t>Dienen</a:t>
          </a:r>
          <a:br>
            <a:rPr lang="nl-BE" dirty="0"/>
          </a:br>
          <a:r>
            <a:rPr lang="nl-BE" dirty="0"/>
            <a:t>(22-24)</a:t>
          </a:r>
          <a:br>
            <a:rPr lang="nl-BE" dirty="0"/>
          </a:br>
          <a:r>
            <a:rPr lang="nl-BE" dirty="0"/>
            <a:t>[</a:t>
          </a:r>
          <a:r>
            <a:rPr lang="he-IL" dirty="0"/>
            <a:t>עָבַד</a:t>
          </a:r>
          <a:r>
            <a:rPr lang="nl-BE" dirty="0"/>
            <a:t>, </a:t>
          </a:r>
          <a:r>
            <a:rPr lang="nl-BE" i="1" dirty="0"/>
            <a:t>‘</a:t>
          </a:r>
          <a:r>
            <a:rPr lang="nl-BE" i="1" dirty="0" err="1"/>
            <a:t>āvad</a:t>
          </a:r>
          <a:r>
            <a:rPr lang="nl-BE" dirty="0"/>
            <a:t>]</a:t>
          </a:r>
        </a:p>
      </dgm:t>
    </dgm:pt>
    <dgm:pt modelId="{BA540D4A-1D7D-4D91-8F15-A7E817BE1CEC}" type="parTrans" cxnId="{608EB67E-512C-4A39-8230-FBC96E9A7F97}">
      <dgm:prSet/>
      <dgm:spPr/>
      <dgm:t>
        <a:bodyPr/>
        <a:lstStyle/>
        <a:p>
          <a:endParaRPr lang="nl-BE"/>
        </a:p>
      </dgm:t>
    </dgm:pt>
    <dgm:pt modelId="{84AFC3A8-63F8-4CCB-A6B0-FF991107C20D}" type="sibTrans" cxnId="{608EB67E-512C-4A39-8230-FBC96E9A7F97}">
      <dgm:prSet/>
      <dgm:spPr/>
      <dgm:t>
        <a:bodyPr/>
        <a:lstStyle/>
        <a:p>
          <a:endParaRPr lang="nl-BE"/>
        </a:p>
      </dgm:t>
    </dgm:pt>
    <dgm:pt modelId="{1F920CC3-D02E-4EAA-95C8-EDEE66706656}">
      <dgm:prSet/>
      <dgm:spPr/>
      <dgm:t>
        <a:bodyPr/>
        <a:lstStyle/>
        <a:p>
          <a:r>
            <a:rPr lang="nl-BE" dirty="0"/>
            <a:t>Terugkeer 2,5 stammen</a:t>
          </a:r>
          <a:br>
            <a:rPr lang="nl-BE" dirty="0"/>
          </a:br>
          <a:r>
            <a:rPr lang="nl-BE" dirty="0"/>
            <a:t>(22:1-34)</a:t>
          </a:r>
        </a:p>
      </dgm:t>
    </dgm:pt>
    <dgm:pt modelId="{0C76E85B-D7B3-41BD-8626-921AEBBB3324}" type="parTrans" cxnId="{37F447BD-4316-4983-BF2E-641AC482D63C}">
      <dgm:prSet/>
      <dgm:spPr/>
      <dgm:t>
        <a:bodyPr/>
        <a:lstStyle/>
        <a:p>
          <a:endParaRPr lang="nl-BE"/>
        </a:p>
      </dgm:t>
    </dgm:pt>
    <dgm:pt modelId="{33D12967-945E-48D2-A34D-E18A537FB9AD}" type="sibTrans" cxnId="{37F447BD-4316-4983-BF2E-641AC482D63C}">
      <dgm:prSet/>
      <dgm:spPr/>
      <dgm:t>
        <a:bodyPr/>
        <a:lstStyle/>
        <a:p>
          <a:endParaRPr lang="nl-BE"/>
        </a:p>
      </dgm:t>
    </dgm:pt>
    <dgm:pt modelId="{6C385949-0F74-46A2-9FAD-BD6FAE0CDAB1}">
      <dgm:prSet/>
      <dgm:spPr/>
      <dgm:t>
        <a:bodyPr/>
        <a:lstStyle/>
        <a:p>
          <a:r>
            <a:rPr lang="nl-BE" dirty="0"/>
            <a:t>Afscheid van Jozua</a:t>
          </a:r>
          <a:br>
            <a:rPr lang="nl-BE" dirty="0"/>
          </a:br>
          <a:r>
            <a:rPr lang="nl-BE" dirty="0"/>
            <a:t>(23)</a:t>
          </a:r>
        </a:p>
      </dgm:t>
    </dgm:pt>
    <dgm:pt modelId="{AB75888F-C859-4021-AB7A-B8597A1C12BC}" type="parTrans" cxnId="{586982DC-E20F-4A44-9E70-02A76FDBD05A}">
      <dgm:prSet/>
      <dgm:spPr/>
      <dgm:t>
        <a:bodyPr/>
        <a:lstStyle/>
        <a:p>
          <a:endParaRPr lang="nl-BE"/>
        </a:p>
      </dgm:t>
    </dgm:pt>
    <dgm:pt modelId="{843B94C1-E769-44FC-A6DA-88B4D2920DEE}" type="sibTrans" cxnId="{586982DC-E20F-4A44-9E70-02A76FDBD05A}">
      <dgm:prSet/>
      <dgm:spPr/>
      <dgm:t>
        <a:bodyPr/>
        <a:lstStyle/>
        <a:p>
          <a:endParaRPr lang="nl-BE"/>
        </a:p>
      </dgm:t>
    </dgm:pt>
    <dgm:pt modelId="{EFC118F4-92B5-4AAF-BDAF-2162975F58BD}">
      <dgm:prSet/>
      <dgm:spPr/>
      <dgm:t>
        <a:bodyPr/>
        <a:lstStyle/>
        <a:p>
          <a:r>
            <a:rPr lang="nl-BE" dirty="0"/>
            <a:t>Verbond in </a:t>
          </a:r>
          <a:r>
            <a:rPr lang="nl-BE" dirty="0" err="1"/>
            <a:t>Sichem</a:t>
          </a:r>
          <a:br>
            <a:rPr lang="nl-BE" dirty="0"/>
          </a:br>
          <a:r>
            <a:rPr lang="nl-BE" dirty="0"/>
            <a:t>(24:1-28)</a:t>
          </a:r>
        </a:p>
      </dgm:t>
    </dgm:pt>
    <dgm:pt modelId="{BBF82F58-DD9C-4B18-BAD7-F7DFCABE5A63}" type="parTrans" cxnId="{0E145A28-5A25-4220-97C4-56E93B61DAEB}">
      <dgm:prSet/>
      <dgm:spPr/>
      <dgm:t>
        <a:bodyPr/>
        <a:lstStyle/>
        <a:p>
          <a:endParaRPr lang="nl-BE"/>
        </a:p>
      </dgm:t>
    </dgm:pt>
    <dgm:pt modelId="{33173B62-1D5F-4B80-8B2F-88281B5CB6DC}" type="sibTrans" cxnId="{0E145A28-5A25-4220-97C4-56E93B61DAEB}">
      <dgm:prSet/>
      <dgm:spPr/>
      <dgm:t>
        <a:bodyPr/>
        <a:lstStyle/>
        <a:p>
          <a:endParaRPr lang="nl-BE"/>
        </a:p>
      </dgm:t>
    </dgm:pt>
    <dgm:pt modelId="{3BB2EA14-6428-4EDF-9730-4CCF4E41A12E}">
      <dgm:prSet/>
      <dgm:spPr/>
      <dgm:t>
        <a:bodyPr/>
        <a:lstStyle/>
        <a:p>
          <a:r>
            <a:rPr lang="nl-BE" dirty="0"/>
            <a:t>Sterven Jozua</a:t>
          </a:r>
          <a:br>
            <a:rPr lang="nl-BE" dirty="0"/>
          </a:br>
          <a:r>
            <a:rPr lang="nl-BE" dirty="0"/>
            <a:t>(24:29-33)</a:t>
          </a:r>
        </a:p>
      </dgm:t>
    </dgm:pt>
    <dgm:pt modelId="{C933CD7E-0388-414A-B5A9-5F343D4C6E02}" type="parTrans" cxnId="{A09C173F-8CAD-49A2-AF2A-5D7E8B8BC2F8}">
      <dgm:prSet/>
      <dgm:spPr/>
      <dgm:t>
        <a:bodyPr/>
        <a:lstStyle/>
        <a:p>
          <a:endParaRPr lang="nl-BE"/>
        </a:p>
      </dgm:t>
    </dgm:pt>
    <dgm:pt modelId="{53269A63-D449-4041-9CDB-FC8751274FD4}" type="sibTrans" cxnId="{A09C173F-8CAD-49A2-AF2A-5D7E8B8BC2F8}">
      <dgm:prSet/>
      <dgm:spPr/>
      <dgm:t>
        <a:bodyPr/>
        <a:lstStyle/>
        <a:p>
          <a:endParaRPr lang="nl-BE"/>
        </a:p>
      </dgm:t>
    </dgm:pt>
    <dgm:pt modelId="{7FF82992-B664-4EDC-8341-9690BD193E0A}" type="pres">
      <dgm:prSet presAssocID="{3D6472BE-C165-4B59-9366-9F999A9E71D9}" presName="theList" presStyleCnt="0">
        <dgm:presLayoutVars>
          <dgm:dir/>
          <dgm:animLvl val="lvl"/>
          <dgm:resizeHandles val="exact"/>
        </dgm:presLayoutVars>
      </dgm:prSet>
      <dgm:spPr/>
    </dgm:pt>
    <dgm:pt modelId="{B2EF061D-5B6F-47AB-8023-FBE4F0AE084E}" type="pres">
      <dgm:prSet presAssocID="{C1CABF64-E4FC-4425-9790-90D93A406D49}" presName="compNode" presStyleCnt="0"/>
      <dgm:spPr/>
    </dgm:pt>
    <dgm:pt modelId="{DC37C42C-ED33-401A-919B-F3E340689BA4}" type="pres">
      <dgm:prSet presAssocID="{C1CABF64-E4FC-4425-9790-90D93A406D49}" presName="aNode" presStyleLbl="bgShp" presStyleIdx="0" presStyleCnt="4"/>
      <dgm:spPr/>
    </dgm:pt>
    <dgm:pt modelId="{0E4CAF3F-0666-475F-9B71-C5D7E62BFE51}" type="pres">
      <dgm:prSet presAssocID="{C1CABF64-E4FC-4425-9790-90D93A406D49}" presName="textNode" presStyleLbl="bgShp" presStyleIdx="0" presStyleCnt="4"/>
      <dgm:spPr/>
    </dgm:pt>
    <dgm:pt modelId="{8984F67F-C28B-486E-99D8-4565A6F3ABFA}" type="pres">
      <dgm:prSet presAssocID="{C1CABF64-E4FC-4425-9790-90D93A406D49}" presName="compChildNode" presStyleCnt="0"/>
      <dgm:spPr/>
    </dgm:pt>
    <dgm:pt modelId="{86CC5EFD-90E5-4488-9402-C7AD4C0FBE22}" type="pres">
      <dgm:prSet presAssocID="{C1CABF64-E4FC-4425-9790-90D93A406D49}" presName="theInnerList" presStyleCnt="0"/>
      <dgm:spPr/>
    </dgm:pt>
    <dgm:pt modelId="{5C89D400-8391-443A-BB90-8E0C78C35B4C}" type="pres">
      <dgm:prSet presAssocID="{F564214D-8A53-403C-851A-5F6C99E95190}" presName="childNode" presStyleLbl="node1" presStyleIdx="0" presStyleCnt="25">
        <dgm:presLayoutVars>
          <dgm:bulletEnabled val="1"/>
        </dgm:presLayoutVars>
      </dgm:prSet>
      <dgm:spPr/>
    </dgm:pt>
    <dgm:pt modelId="{C4BBF306-A775-4EF2-99D7-21AC8496D077}" type="pres">
      <dgm:prSet presAssocID="{F564214D-8A53-403C-851A-5F6C99E95190}" presName="aSpace2" presStyleCnt="0"/>
      <dgm:spPr/>
    </dgm:pt>
    <dgm:pt modelId="{41CAAB33-ADFD-4D95-8B93-49D98AD55552}" type="pres">
      <dgm:prSet presAssocID="{8EF625CE-B98C-4070-87FA-544DE8E8527A}" presName="childNode" presStyleLbl="node1" presStyleIdx="1" presStyleCnt="25">
        <dgm:presLayoutVars>
          <dgm:bulletEnabled val="1"/>
        </dgm:presLayoutVars>
      </dgm:prSet>
      <dgm:spPr/>
    </dgm:pt>
    <dgm:pt modelId="{2D5A3799-69FA-4262-9592-05F7794276A9}" type="pres">
      <dgm:prSet presAssocID="{8EF625CE-B98C-4070-87FA-544DE8E8527A}" presName="aSpace2" presStyleCnt="0"/>
      <dgm:spPr/>
    </dgm:pt>
    <dgm:pt modelId="{FE7BA244-93F0-48EE-94D3-2D71CA4E352C}" type="pres">
      <dgm:prSet presAssocID="{8D1133FC-418D-44C3-8E5D-706987DAADBB}" presName="childNode" presStyleLbl="node1" presStyleIdx="2" presStyleCnt="25">
        <dgm:presLayoutVars>
          <dgm:bulletEnabled val="1"/>
        </dgm:presLayoutVars>
      </dgm:prSet>
      <dgm:spPr/>
    </dgm:pt>
    <dgm:pt modelId="{4DA231F3-1BF9-4172-B459-2081D4AF1EE6}" type="pres">
      <dgm:prSet presAssocID="{8D1133FC-418D-44C3-8E5D-706987DAADBB}" presName="aSpace2" presStyleCnt="0"/>
      <dgm:spPr/>
    </dgm:pt>
    <dgm:pt modelId="{D83014EE-727B-4377-9A04-F2FC184BAB0D}" type="pres">
      <dgm:prSet presAssocID="{CCF0C512-6938-44DA-AA10-B6186517DBE4}" presName="childNode" presStyleLbl="node1" presStyleIdx="3" presStyleCnt="25">
        <dgm:presLayoutVars>
          <dgm:bulletEnabled val="1"/>
        </dgm:presLayoutVars>
      </dgm:prSet>
      <dgm:spPr/>
    </dgm:pt>
    <dgm:pt modelId="{8B3BEFA5-CDB2-4457-9CB8-D9A2E2D979D5}" type="pres">
      <dgm:prSet presAssocID="{C1CABF64-E4FC-4425-9790-90D93A406D49}" presName="aSpace" presStyleCnt="0"/>
      <dgm:spPr/>
    </dgm:pt>
    <dgm:pt modelId="{F416DB92-0ED1-44DB-A30D-F92F8B04DC92}" type="pres">
      <dgm:prSet presAssocID="{55010905-79B7-4CC3-8351-C41985A1189F}" presName="compNode" presStyleCnt="0"/>
      <dgm:spPr/>
    </dgm:pt>
    <dgm:pt modelId="{7BB43C3E-1624-432F-B3FC-DEC9595150D4}" type="pres">
      <dgm:prSet presAssocID="{55010905-79B7-4CC3-8351-C41985A1189F}" presName="aNode" presStyleLbl="bgShp" presStyleIdx="1" presStyleCnt="4"/>
      <dgm:spPr/>
    </dgm:pt>
    <dgm:pt modelId="{25ABE9ED-12BE-4C30-80CD-FA3178D7C01C}" type="pres">
      <dgm:prSet presAssocID="{55010905-79B7-4CC3-8351-C41985A1189F}" presName="textNode" presStyleLbl="bgShp" presStyleIdx="1" presStyleCnt="4"/>
      <dgm:spPr/>
    </dgm:pt>
    <dgm:pt modelId="{7FB9EEE8-F9C4-4FD9-8005-B16DAFE2EC4A}" type="pres">
      <dgm:prSet presAssocID="{55010905-79B7-4CC3-8351-C41985A1189F}" presName="compChildNode" presStyleCnt="0"/>
      <dgm:spPr/>
    </dgm:pt>
    <dgm:pt modelId="{E08BF254-D389-4721-818D-4BB08D84B213}" type="pres">
      <dgm:prSet presAssocID="{55010905-79B7-4CC3-8351-C41985A1189F}" presName="theInnerList" presStyleCnt="0"/>
      <dgm:spPr/>
    </dgm:pt>
    <dgm:pt modelId="{A7039392-73F3-4C84-99C3-0E4D3F0804DF}" type="pres">
      <dgm:prSet presAssocID="{C14608A3-E404-4476-96BB-5B41EC711450}" presName="childNode" presStyleLbl="node1" presStyleIdx="4" presStyleCnt="25">
        <dgm:presLayoutVars>
          <dgm:bulletEnabled val="1"/>
        </dgm:presLayoutVars>
      </dgm:prSet>
      <dgm:spPr/>
    </dgm:pt>
    <dgm:pt modelId="{9C891F82-9B12-4CDA-BF3C-0B0780D9BC47}" type="pres">
      <dgm:prSet presAssocID="{C14608A3-E404-4476-96BB-5B41EC711450}" presName="aSpace2" presStyleCnt="0"/>
      <dgm:spPr/>
    </dgm:pt>
    <dgm:pt modelId="{F26BBB94-1EDF-4374-B305-9ED5E51BD753}" type="pres">
      <dgm:prSet presAssocID="{A9440B53-B403-4405-BA36-D65AECF9A306}" presName="childNode" presStyleLbl="node1" presStyleIdx="5" presStyleCnt="25">
        <dgm:presLayoutVars>
          <dgm:bulletEnabled val="1"/>
        </dgm:presLayoutVars>
      </dgm:prSet>
      <dgm:spPr/>
    </dgm:pt>
    <dgm:pt modelId="{E1729230-CED7-448A-A128-40FBFDBC8BBF}" type="pres">
      <dgm:prSet presAssocID="{A9440B53-B403-4405-BA36-D65AECF9A306}" presName="aSpace2" presStyleCnt="0"/>
      <dgm:spPr/>
    </dgm:pt>
    <dgm:pt modelId="{E5155F79-5E8B-43A0-B5F6-FEAA197D598B}" type="pres">
      <dgm:prSet presAssocID="{60497F54-0BF7-484E-8521-8E2E38C61424}" presName="childNode" presStyleLbl="node1" presStyleIdx="6" presStyleCnt="25">
        <dgm:presLayoutVars>
          <dgm:bulletEnabled val="1"/>
        </dgm:presLayoutVars>
      </dgm:prSet>
      <dgm:spPr/>
    </dgm:pt>
    <dgm:pt modelId="{F629EE8B-68FD-4A52-9D4D-79DFF423AF6C}" type="pres">
      <dgm:prSet presAssocID="{60497F54-0BF7-484E-8521-8E2E38C61424}" presName="aSpace2" presStyleCnt="0"/>
      <dgm:spPr/>
    </dgm:pt>
    <dgm:pt modelId="{E58CA667-18D4-4D76-8FB6-09AA49DC96B0}" type="pres">
      <dgm:prSet presAssocID="{BFD1E92C-A18C-412C-BFE8-091B71A37B16}" presName="childNode" presStyleLbl="node1" presStyleIdx="7" presStyleCnt="25">
        <dgm:presLayoutVars>
          <dgm:bulletEnabled val="1"/>
        </dgm:presLayoutVars>
      </dgm:prSet>
      <dgm:spPr/>
    </dgm:pt>
    <dgm:pt modelId="{8536BF0A-2F2F-4D40-92D8-EE55172BB102}" type="pres">
      <dgm:prSet presAssocID="{BFD1E92C-A18C-412C-BFE8-091B71A37B16}" presName="aSpace2" presStyleCnt="0"/>
      <dgm:spPr/>
    </dgm:pt>
    <dgm:pt modelId="{29A736BE-2AF8-419B-8B5F-6B23DBBDD88F}" type="pres">
      <dgm:prSet presAssocID="{CC6707EE-6E0C-4A40-8419-8D2E5BFB4D6B}" presName="childNode" presStyleLbl="node1" presStyleIdx="8" presStyleCnt="25">
        <dgm:presLayoutVars>
          <dgm:bulletEnabled val="1"/>
        </dgm:presLayoutVars>
      </dgm:prSet>
      <dgm:spPr/>
    </dgm:pt>
    <dgm:pt modelId="{55133AB2-FA7F-4A31-9D25-274716AC3F58}" type="pres">
      <dgm:prSet presAssocID="{CC6707EE-6E0C-4A40-8419-8D2E5BFB4D6B}" presName="aSpace2" presStyleCnt="0"/>
      <dgm:spPr/>
    </dgm:pt>
    <dgm:pt modelId="{7FD926CA-9F61-4B70-B8DC-6CADD4231BAA}" type="pres">
      <dgm:prSet presAssocID="{EB1CBADB-D64E-4382-876D-C58C1A3401AB}" presName="childNode" presStyleLbl="node1" presStyleIdx="9" presStyleCnt="25">
        <dgm:presLayoutVars>
          <dgm:bulletEnabled val="1"/>
        </dgm:presLayoutVars>
      </dgm:prSet>
      <dgm:spPr/>
    </dgm:pt>
    <dgm:pt modelId="{CF263920-F7D9-49C9-B0B4-1C56DDCD8C44}" type="pres">
      <dgm:prSet presAssocID="{EB1CBADB-D64E-4382-876D-C58C1A3401AB}" presName="aSpace2" presStyleCnt="0"/>
      <dgm:spPr/>
    </dgm:pt>
    <dgm:pt modelId="{6B54032D-35EF-4BD7-8FB0-57C0A263965C}" type="pres">
      <dgm:prSet presAssocID="{CD165E19-6E53-48EB-9FEB-EB967BD1D783}" presName="childNode" presStyleLbl="node1" presStyleIdx="10" presStyleCnt="25">
        <dgm:presLayoutVars>
          <dgm:bulletEnabled val="1"/>
        </dgm:presLayoutVars>
      </dgm:prSet>
      <dgm:spPr/>
    </dgm:pt>
    <dgm:pt modelId="{1ADCCAA7-0D88-4020-8909-B13F5AC66414}" type="pres">
      <dgm:prSet presAssocID="{CD165E19-6E53-48EB-9FEB-EB967BD1D783}" presName="aSpace2" presStyleCnt="0"/>
      <dgm:spPr/>
    </dgm:pt>
    <dgm:pt modelId="{E38B4517-FCB9-4F29-A33F-5C88EF8D9C6A}" type="pres">
      <dgm:prSet presAssocID="{D6369A70-E582-476C-8833-83493BDFD543}" presName="childNode" presStyleLbl="node1" presStyleIdx="11" presStyleCnt="25">
        <dgm:presLayoutVars>
          <dgm:bulletEnabled val="1"/>
        </dgm:presLayoutVars>
      </dgm:prSet>
      <dgm:spPr/>
    </dgm:pt>
    <dgm:pt modelId="{C1D9D2CF-2E9C-4226-9759-9771456C6306}" type="pres">
      <dgm:prSet presAssocID="{55010905-79B7-4CC3-8351-C41985A1189F}" presName="aSpace" presStyleCnt="0"/>
      <dgm:spPr/>
    </dgm:pt>
    <dgm:pt modelId="{A35A1575-3B0C-4E61-8E4E-493BD1982377}" type="pres">
      <dgm:prSet presAssocID="{82E79423-EA35-4CED-885A-C8B5E679855F}" presName="compNode" presStyleCnt="0"/>
      <dgm:spPr/>
    </dgm:pt>
    <dgm:pt modelId="{BDB26997-C3BA-4391-AE6A-D1C0329642D3}" type="pres">
      <dgm:prSet presAssocID="{82E79423-EA35-4CED-885A-C8B5E679855F}" presName="aNode" presStyleLbl="bgShp" presStyleIdx="2" presStyleCnt="4"/>
      <dgm:spPr/>
    </dgm:pt>
    <dgm:pt modelId="{76A85E10-9177-4ABB-986D-729BEB42AB82}" type="pres">
      <dgm:prSet presAssocID="{82E79423-EA35-4CED-885A-C8B5E679855F}" presName="textNode" presStyleLbl="bgShp" presStyleIdx="2" presStyleCnt="4"/>
      <dgm:spPr/>
    </dgm:pt>
    <dgm:pt modelId="{6521A73A-A21F-4460-92C1-B0053098D95C}" type="pres">
      <dgm:prSet presAssocID="{82E79423-EA35-4CED-885A-C8B5E679855F}" presName="compChildNode" presStyleCnt="0"/>
      <dgm:spPr/>
    </dgm:pt>
    <dgm:pt modelId="{F1BFB8D7-CE7F-49F8-A093-E68979280448}" type="pres">
      <dgm:prSet presAssocID="{82E79423-EA35-4CED-885A-C8B5E679855F}" presName="theInnerList" presStyleCnt="0"/>
      <dgm:spPr/>
    </dgm:pt>
    <dgm:pt modelId="{82422986-5B98-443E-BDE8-A253C1DEA6CB}" type="pres">
      <dgm:prSet presAssocID="{B5ECC66F-92C4-40DD-B77E-5774324C296E}" presName="childNode" presStyleLbl="node1" presStyleIdx="12" presStyleCnt="25">
        <dgm:presLayoutVars>
          <dgm:bulletEnabled val="1"/>
        </dgm:presLayoutVars>
      </dgm:prSet>
      <dgm:spPr/>
    </dgm:pt>
    <dgm:pt modelId="{9357A39C-3250-483A-BB87-B9A408514C4C}" type="pres">
      <dgm:prSet presAssocID="{B5ECC66F-92C4-40DD-B77E-5774324C296E}" presName="aSpace2" presStyleCnt="0"/>
      <dgm:spPr/>
    </dgm:pt>
    <dgm:pt modelId="{17F42688-990A-4804-98AA-9F29669860CC}" type="pres">
      <dgm:prSet presAssocID="{4DA8B211-852A-4DCF-8A23-D1547A296505}" presName="childNode" presStyleLbl="node1" presStyleIdx="13" presStyleCnt="25">
        <dgm:presLayoutVars>
          <dgm:bulletEnabled val="1"/>
        </dgm:presLayoutVars>
      </dgm:prSet>
      <dgm:spPr/>
    </dgm:pt>
    <dgm:pt modelId="{5D7E7EFF-2C4E-433B-AA3F-34079CBF711F}" type="pres">
      <dgm:prSet presAssocID="{4DA8B211-852A-4DCF-8A23-D1547A296505}" presName="aSpace2" presStyleCnt="0"/>
      <dgm:spPr/>
    </dgm:pt>
    <dgm:pt modelId="{EB770E6E-97E5-495B-BA2A-FA0D59160F18}" type="pres">
      <dgm:prSet presAssocID="{9F3FE346-D61A-4B65-86E4-1156505727CB}" presName="childNode" presStyleLbl="node1" presStyleIdx="14" presStyleCnt="25">
        <dgm:presLayoutVars>
          <dgm:bulletEnabled val="1"/>
        </dgm:presLayoutVars>
      </dgm:prSet>
      <dgm:spPr/>
    </dgm:pt>
    <dgm:pt modelId="{8A3703A7-25C2-4614-B3D5-84EDAC59568F}" type="pres">
      <dgm:prSet presAssocID="{9F3FE346-D61A-4B65-86E4-1156505727CB}" presName="aSpace2" presStyleCnt="0"/>
      <dgm:spPr/>
    </dgm:pt>
    <dgm:pt modelId="{3D4B5CF5-848E-4B77-A173-B099F7C0A600}" type="pres">
      <dgm:prSet presAssocID="{F122C9E3-37D0-4BCC-835D-E01F04312B9F}" presName="childNode" presStyleLbl="node1" presStyleIdx="15" presStyleCnt="25">
        <dgm:presLayoutVars>
          <dgm:bulletEnabled val="1"/>
        </dgm:presLayoutVars>
      </dgm:prSet>
      <dgm:spPr/>
    </dgm:pt>
    <dgm:pt modelId="{ED36B410-2EFF-4B4D-A33E-AB44905854AF}" type="pres">
      <dgm:prSet presAssocID="{F122C9E3-37D0-4BCC-835D-E01F04312B9F}" presName="aSpace2" presStyleCnt="0"/>
      <dgm:spPr/>
    </dgm:pt>
    <dgm:pt modelId="{17959572-95CB-49BD-BC96-D2B93EA14BEF}" type="pres">
      <dgm:prSet presAssocID="{4DA746E6-C813-4F29-94B1-1FB27ABCD60D}" presName="childNode" presStyleLbl="node1" presStyleIdx="16" presStyleCnt="25">
        <dgm:presLayoutVars>
          <dgm:bulletEnabled val="1"/>
        </dgm:presLayoutVars>
      </dgm:prSet>
      <dgm:spPr/>
    </dgm:pt>
    <dgm:pt modelId="{7E9C34CE-5592-4E8B-A014-5C3C5D619A05}" type="pres">
      <dgm:prSet presAssocID="{4DA746E6-C813-4F29-94B1-1FB27ABCD60D}" presName="aSpace2" presStyleCnt="0"/>
      <dgm:spPr/>
    </dgm:pt>
    <dgm:pt modelId="{A2708A92-9489-4584-8FEA-5C2C15E0D23A}" type="pres">
      <dgm:prSet presAssocID="{9B05E29B-0ABD-4345-B42C-1187FBE7019D}" presName="childNode" presStyleLbl="node1" presStyleIdx="17" presStyleCnt="25">
        <dgm:presLayoutVars>
          <dgm:bulletEnabled val="1"/>
        </dgm:presLayoutVars>
      </dgm:prSet>
      <dgm:spPr/>
    </dgm:pt>
    <dgm:pt modelId="{1BCCC109-1D5E-49C1-B790-B01C6713B367}" type="pres">
      <dgm:prSet presAssocID="{9B05E29B-0ABD-4345-B42C-1187FBE7019D}" presName="aSpace2" presStyleCnt="0"/>
      <dgm:spPr/>
    </dgm:pt>
    <dgm:pt modelId="{2AE86055-BE12-408B-8784-5D961B8BBFEA}" type="pres">
      <dgm:prSet presAssocID="{0F3D589A-8EAE-4E3A-9D89-411EABD4F1A8}" presName="childNode" presStyleLbl="node1" presStyleIdx="18" presStyleCnt="25">
        <dgm:presLayoutVars>
          <dgm:bulletEnabled val="1"/>
        </dgm:presLayoutVars>
      </dgm:prSet>
      <dgm:spPr/>
    </dgm:pt>
    <dgm:pt modelId="{C500C589-625B-482F-99BC-A0D1A4D36770}" type="pres">
      <dgm:prSet presAssocID="{0F3D589A-8EAE-4E3A-9D89-411EABD4F1A8}" presName="aSpace2" presStyleCnt="0"/>
      <dgm:spPr/>
    </dgm:pt>
    <dgm:pt modelId="{C5487231-E38A-4951-A684-FADA59A7EC6D}" type="pres">
      <dgm:prSet presAssocID="{B6D2052C-A60B-444F-BC53-2A2D8CD959F5}" presName="childNode" presStyleLbl="node1" presStyleIdx="19" presStyleCnt="25">
        <dgm:presLayoutVars>
          <dgm:bulletEnabled val="1"/>
        </dgm:presLayoutVars>
      </dgm:prSet>
      <dgm:spPr/>
    </dgm:pt>
    <dgm:pt modelId="{5CF93FD0-E2D5-41BC-A909-85342D667B31}" type="pres">
      <dgm:prSet presAssocID="{B6D2052C-A60B-444F-BC53-2A2D8CD959F5}" presName="aSpace2" presStyleCnt="0"/>
      <dgm:spPr/>
    </dgm:pt>
    <dgm:pt modelId="{BA7DFC59-2CA9-4D96-9B28-9DC836FCDCC0}" type="pres">
      <dgm:prSet presAssocID="{F950E954-3610-4A36-B38E-4921594EE94C}" presName="childNode" presStyleLbl="node1" presStyleIdx="20" presStyleCnt="25">
        <dgm:presLayoutVars>
          <dgm:bulletEnabled val="1"/>
        </dgm:presLayoutVars>
      </dgm:prSet>
      <dgm:spPr/>
    </dgm:pt>
    <dgm:pt modelId="{455BBDEE-A855-4DA2-B2B7-43FB0CCB1813}" type="pres">
      <dgm:prSet presAssocID="{82E79423-EA35-4CED-885A-C8B5E679855F}" presName="aSpace" presStyleCnt="0"/>
      <dgm:spPr/>
    </dgm:pt>
    <dgm:pt modelId="{A47F4B4B-5C5F-44B9-9424-7E7600CC6EF3}" type="pres">
      <dgm:prSet presAssocID="{B2AAF430-C9DD-4F60-9BB8-13CE58669F1E}" presName="compNode" presStyleCnt="0"/>
      <dgm:spPr/>
    </dgm:pt>
    <dgm:pt modelId="{41D58A59-C00F-4083-8462-20327AD5942E}" type="pres">
      <dgm:prSet presAssocID="{B2AAF430-C9DD-4F60-9BB8-13CE58669F1E}" presName="aNode" presStyleLbl="bgShp" presStyleIdx="3" presStyleCnt="4"/>
      <dgm:spPr/>
    </dgm:pt>
    <dgm:pt modelId="{CEA88F3B-28C5-425A-B2D5-A46556D23182}" type="pres">
      <dgm:prSet presAssocID="{B2AAF430-C9DD-4F60-9BB8-13CE58669F1E}" presName="textNode" presStyleLbl="bgShp" presStyleIdx="3" presStyleCnt="4"/>
      <dgm:spPr/>
    </dgm:pt>
    <dgm:pt modelId="{259ACE74-5224-474D-8068-EB97F452C0EE}" type="pres">
      <dgm:prSet presAssocID="{B2AAF430-C9DD-4F60-9BB8-13CE58669F1E}" presName="compChildNode" presStyleCnt="0"/>
      <dgm:spPr/>
    </dgm:pt>
    <dgm:pt modelId="{3D6A9ECC-47A6-4986-B04D-EB7F7FAE4B4E}" type="pres">
      <dgm:prSet presAssocID="{B2AAF430-C9DD-4F60-9BB8-13CE58669F1E}" presName="theInnerList" presStyleCnt="0"/>
      <dgm:spPr/>
    </dgm:pt>
    <dgm:pt modelId="{E4ADF5F1-4D07-443D-B91D-6D856504304B}" type="pres">
      <dgm:prSet presAssocID="{1F920CC3-D02E-4EAA-95C8-EDEE66706656}" presName="childNode" presStyleLbl="node1" presStyleIdx="21" presStyleCnt="25">
        <dgm:presLayoutVars>
          <dgm:bulletEnabled val="1"/>
        </dgm:presLayoutVars>
      </dgm:prSet>
      <dgm:spPr/>
    </dgm:pt>
    <dgm:pt modelId="{4D6F8B2A-F678-44C3-9CC0-7C9406515732}" type="pres">
      <dgm:prSet presAssocID="{1F920CC3-D02E-4EAA-95C8-EDEE66706656}" presName="aSpace2" presStyleCnt="0"/>
      <dgm:spPr/>
    </dgm:pt>
    <dgm:pt modelId="{5376D816-AC97-449F-B6E4-DA15BD577ED5}" type="pres">
      <dgm:prSet presAssocID="{6C385949-0F74-46A2-9FAD-BD6FAE0CDAB1}" presName="childNode" presStyleLbl="node1" presStyleIdx="22" presStyleCnt="25">
        <dgm:presLayoutVars>
          <dgm:bulletEnabled val="1"/>
        </dgm:presLayoutVars>
      </dgm:prSet>
      <dgm:spPr/>
    </dgm:pt>
    <dgm:pt modelId="{B49254EF-202F-4858-8808-B2B26F276045}" type="pres">
      <dgm:prSet presAssocID="{6C385949-0F74-46A2-9FAD-BD6FAE0CDAB1}" presName="aSpace2" presStyleCnt="0"/>
      <dgm:spPr/>
    </dgm:pt>
    <dgm:pt modelId="{889785B0-373B-4404-89DA-86B0027D11CA}" type="pres">
      <dgm:prSet presAssocID="{EFC118F4-92B5-4AAF-BDAF-2162975F58BD}" presName="childNode" presStyleLbl="node1" presStyleIdx="23" presStyleCnt="25">
        <dgm:presLayoutVars>
          <dgm:bulletEnabled val="1"/>
        </dgm:presLayoutVars>
      </dgm:prSet>
      <dgm:spPr/>
    </dgm:pt>
    <dgm:pt modelId="{89A7195D-AAEE-40F3-969E-78368D92AFF9}" type="pres">
      <dgm:prSet presAssocID="{EFC118F4-92B5-4AAF-BDAF-2162975F58BD}" presName="aSpace2" presStyleCnt="0"/>
      <dgm:spPr/>
    </dgm:pt>
    <dgm:pt modelId="{FB805C34-5497-4161-8A08-72152921E417}" type="pres">
      <dgm:prSet presAssocID="{3BB2EA14-6428-4EDF-9730-4CCF4E41A12E}" presName="childNode" presStyleLbl="node1" presStyleIdx="24" presStyleCnt="25">
        <dgm:presLayoutVars>
          <dgm:bulletEnabled val="1"/>
        </dgm:presLayoutVars>
      </dgm:prSet>
      <dgm:spPr/>
    </dgm:pt>
  </dgm:ptLst>
  <dgm:cxnLst>
    <dgm:cxn modelId="{80621409-72BC-4EC3-BC03-C784F26D66D7}" type="presOf" srcId="{8D1133FC-418D-44C3-8E5D-706987DAADBB}" destId="{FE7BA244-93F0-48EE-94D3-2D71CA4E352C}" srcOrd="0" destOrd="0" presId="urn:microsoft.com/office/officeart/2005/8/layout/lProcess2"/>
    <dgm:cxn modelId="{AA45490A-E2EB-4E05-BA04-7D63921BCC40}" srcId="{55010905-79B7-4CC3-8351-C41985A1189F}" destId="{C14608A3-E404-4476-96BB-5B41EC711450}" srcOrd="0" destOrd="0" parTransId="{F9F312A4-6973-4CAD-92E9-D41A33A8227F}" sibTransId="{9FD305F7-5CEA-47F2-B3AD-D67CF0C1044A}"/>
    <dgm:cxn modelId="{5900B50A-0725-426E-A718-7CFDDD9DFD30}" srcId="{C1CABF64-E4FC-4425-9790-90D93A406D49}" destId="{8D1133FC-418D-44C3-8E5D-706987DAADBB}" srcOrd="2" destOrd="0" parTransId="{8FA9B878-BCC7-4A2E-8291-73B43BFCC7A9}" sibTransId="{D4145006-28D8-491F-B038-79D6D042F0D7}"/>
    <dgm:cxn modelId="{4CAC4D0B-A12C-4CEC-B9D5-D4A7B0F13EA9}" srcId="{82E79423-EA35-4CED-885A-C8B5E679855F}" destId="{9F3FE346-D61A-4B65-86E4-1156505727CB}" srcOrd="2" destOrd="0" parTransId="{629ACDC1-6B8B-4150-A351-EBA633F70EC8}" sibTransId="{7B0B4C0C-2D42-4E9F-ADC9-CE00842724AD}"/>
    <dgm:cxn modelId="{1C005116-86B2-4999-8C0E-DAB9E32AA66B}" srcId="{3D6472BE-C165-4B59-9366-9F999A9E71D9}" destId="{55010905-79B7-4CC3-8351-C41985A1189F}" srcOrd="1" destOrd="0" parTransId="{6221CE0A-18BB-4554-90E8-CADEF7858973}" sibTransId="{1CED3DA9-649B-477D-9F6C-B4F194B63155}"/>
    <dgm:cxn modelId="{769BB51A-F746-441D-96A4-31A874B4A181}" srcId="{82E79423-EA35-4CED-885A-C8B5E679855F}" destId="{4DA8B211-852A-4DCF-8A23-D1547A296505}" srcOrd="1" destOrd="0" parTransId="{ED62D15C-95E7-4CEC-B13D-7CCE3546470A}" sibTransId="{8AAAB196-91FC-4172-B70F-2D9A3A2B0EE4}"/>
    <dgm:cxn modelId="{1D45FF1D-C302-47AC-9F6C-9E1257D213E0}" srcId="{82E79423-EA35-4CED-885A-C8B5E679855F}" destId="{9B05E29B-0ABD-4345-B42C-1187FBE7019D}" srcOrd="5" destOrd="0" parTransId="{F370E920-FA2C-47A4-A810-97B5B3529962}" sibTransId="{F5B8D921-62DF-4340-A6B5-7561D34F7522}"/>
    <dgm:cxn modelId="{484BBC20-1DDD-4C89-9831-5F050267485A}" type="presOf" srcId="{F950E954-3610-4A36-B38E-4921594EE94C}" destId="{BA7DFC59-2CA9-4D96-9B28-9DC836FCDCC0}" srcOrd="0" destOrd="0" presId="urn:microsoft.com/office/officeart/2005/8/layout/lProcess2"/>
    <dgm:cxn modelId="{D1023E22-7C26-4621-A04B-8A30244B6D22}" srcId="{55010905-79B7-4CC3-8351-C41985A1189F}" destId="{D6369A70-E582-476C-8833-83493BDFD543}" srcOrd="7" destOrd="0" parTransId="{D3DDBE16-5514-4FD5-808C-37AE5F06EAC3}" sibTransId="{054995A8-9EC5-41FC-864E-55345596013B}"/>
    <dgm:cxn modelId="{95344024-A743-4AE3-B39C-49D6DD1B5564}" type="presOf" srcId="{C14608A3-E404-4476-96BB-5B41EC711450}" destId="{A7039392-73F3-4C84-99C3-0E4D3F0804DF}" srcOrd="0" destOrd="0" presId="urn:microsoft.com/office/officeart/2005/8/layout/lProcess2"/>
    <dgm:cxn modelId="{0E145A28-5A25-4220-97C4-56E93B61DAEB}" srcId="{B2AAF430-C9DD-4F60-9BB8-13CE58669F1E}" destId="{EFC118F4-92B5-4AAF-BDAF-2162975F58BD}" srcOrd="2" destOrd="0" parTransId="{BBF82F58-DD9C-4B18-BAD7-F7DFCABE5A63}" sibTransId="{33173B62-1D5F-4B80-8B2F-88281B5CB6DC}"/>
    <dgm:cxn modelId="{36F8B728-9222-4275-A7CD-7EE3EFACD11F}" type="presOf" srcId="{82E79423-EA35-4CED-885A-C8B5E679855F}" destId="{76A85E10-9177-4ABB-986D-729BEB42AB82}" srcOrd="1" destOrd="0" presId="urn:microsoft.com/office/officeart/2005/8/layout/lProcess2"/>
    <dgm:cxn modelId="{65B83E29-B2D6-4D79-849D-6CF029CC1E6E}" type="presOf" srcId="{8EF625CE-B98C-4070-87FA-544DE8E8527A}" destId="{41CAAB33-ADFD-4D95-8B93-49D98AD55552}" srcOrd="0" destOrd="0" presId="urn:microsoft.com/office/officeart/2005/8/layout/lProcess2"/>
    <dgm:cxn modelId="{F93D852C-00CC-4FC4-9338-491D664BD2E0}" srcId="{3D6472BE-C165-4B59-9366-9F999A9E71D9}" destId="{82E79423-EA35-4CED-885A-C8B5E679855F}" srcOrd="2" destOrd="0" parTransId="{30F99924-821B-44EC-904B-B0CC0CAD957B}" sibTransId="{8B41405C-60FE-4179-A0C4-CFA7E647F5C6}"/>
    <dgm:cxn modelId="{A665CA2F-00C8-4513-9540-B608669785AE}" type="presOf" srcId="{A9440B53-B403-4405-BA36-D65AECF9A306}" destId="{F26BBB94-1EDF-4374-B305-9ED5E51BD753}" srcOrd="0" destOrd="0" presId="urn:microsoft.com/office/officeart/2005/8/layout/lProcess2"/>
    <dgm:cxn modelId="{A09C173F-8CAD-49A2-AF2A-5D7E8B8BC2F8}" srcId="{B2AAF430-C9DD-4F60-9BB8-13CE58669F1E}" destId="{3BB2EA14-6428-4EDF-9730-4CCF4E41A12E}" srcOrd="3" destOrd="0" parTransId="{C933CD7E-0388-414A-B5A9-5F343D4C6E02}" sibTransId="{53269A63-D449-4041-9CDB-FC8751274FD4}"/>
    <dgm:cxn modelId="{D46BBB40-2622-4522-BD3B-D24598E6DF4D}" srcId="{82E79423-EA35-4CED-885A-C8B5E679855F}" destId="{4DA746E6-C813-4F29-94B1-1FB27ABCD60D}" srcOrd="4" destOrd="0" parTransId="{31F8B15C-BB46-474B-A54F-2547E672F538}" sibTransId="{CFC10C4F-6F39-4C52-9F27-EABF55A8A2AC}"/>
    <dgm:cxn modelId="{FD85255C-4F8A-40F8-8FC8-B7FE9F508F1D}" type="presOf" srcId="{9F3FE346-D61A-4B65-86E4-1156505727CB}" destId="{EB770E6E-97E5-495B-BA2A-FA0D59160F18}" srcOrd="0" destOrd="0" presId="urn:microsoft.com/office/officeart/2005/8/layout/lProcess2"/>
    <dgm:cxn modelId="{F8D3CC5D-3626-4785-9467-643B4A86FF83}" type="presOf" srcId="{C1CABF64-E4FC-4425-9790-90D93A406D49}" destId="{0E4CAF3F-0666-475F-9B71-C5D7E62BFE51}" srcOrd="1" destOrd="0" presId="urn:microsoft.com/office/officeart/2005/8/layout/lProcess2"/>
    <dgm:cxn modelId="{9EFC2C60-0403-4E4E-AF35-EE3F7CDE60CC}" srcId="{55010905-79B7-4CC3-8351-C41985A1189F}" destId="{EB1CBADB-D64E-4382-876D-C58C1A3401AB}" srcOrd="5" destOrd="0" parTransId="{99B0B9FE-6BDB-4352-9B20-9FD33E56A9F8}" sibTransId="{CDBC255D-F14E-4130-8161-ABE98F987327}"/>
    <dgm:cxn modelId="{B2D82961-B438-4910-8B71-184CB506F58F}" type="presOf" srcId="{3D6472BE-C165-4B59-9366-9F999A9E71D9}" destId="{7FF82992-B664-4EDC-8341-9690BD193E0A}" srcOrd="0" destOrd="0" presId="urn:microsoft.com/office/officeart/2005/8/layout/lProcess2"/>
    <dgm:cxn modelId="{001F2B61-1E57-4D7F-A76F-621666437FA0}" type="presOf" srcId="{55010905-79B7-4CC3-8351-C41985A1189F}" destId="{7BB43C3E-1624-432F-B3FC-DEC9595150D4}" srcOrd="0" destOrd="0" presId="urn:microsoft.com/office/officeart/2005/8/layout/lProcess2"/>
    <dgm:cxn modelId="{5C6C8542-F9F8-4B5B-A41F-ABE55083BA21}" type="presOf" srcId="{CD165E19-6E53-48EB-9FEB-EB967BD1D783}" destId="{6B54032D-35EF-4BD7-8FB0-57C0A263965C}" srcOrd="0" destOrd="0" presId="urn:microsoft.com/office/officeart/2005/8/layout/lProcess2"/>
    <dgm:cxn modelId="{06970C46-36AF-4CB1-A98C-C35187CFCAB2}" type="presOf" srcId="{F122C9E3-37D0-4BCC-835D-E01F04312B9F}" destId="{3D4B5CF5-848E-4B77-A173-B099F7C0A600}" srcOrd="0" destOrd="0" presId="urn:microsoft.com/office/officeart/2005/8/layout/lProcess2"/>
    <dgm:cxn modelId="{AED17647-7613-4287-BDDE-B630B158CAD7}" type="presOf" srcId="{EFC118F4-92B5-4AAF-BDAF-2162975F58BD}" destId="{889785B0-373B-4404-89DA-86B0027D11CA}" srcOrd="0" destOrd="0" presId="urn:microsoft.com/office/officeart/2005/8/layout/lProcess2"/>
    <dgm:cxn modelId="{48CEB869-46DD-40AF-995C-79E7DFB82CE6}" type="presOf" srcId="{F564214D-8A53-403C-851A-5F6C99E95190}" destId="{5C89D400-8391-443A-BB90-8E0C78C35B4C}" srcOrd="0" destOrd="0" presId="urn:microsoft.com/office/officeart/2005/8/layout/lProcess2"/>
    <dgm:cxn modelId="{E0C7524A-F892-4261-83D6-43B480E2518A}" srcId="{55010905-79B7-4CC3-8351-C41985A1189F}" destId="{CD165E19-6E53-48EB-9FEB-EB967BD1D783}" srcOrd="6" destOrd="0" parTransId="{9AC5BDF2-0406-4BC4-B28E-60AFFCCB7EAE}" sibTransId="{38FEA371-12C3-4696-B5E9-37D27BF52E85}"/>
    <dgm:cxn modelId="{87D4684D-B626-4884-95A6-49B9232B58E1}" type="presOf" srcId="{B2AAF430-C9DD-4F60-9BB8-13CE58669F1E}" destId="{41D58A59-C00F-4083-8462-20327AD5942E}" srcOrd="0" destOrd="0" presId="urn:microsoft.com/office/officeart/2005/8/layout/lProcess2"/>
    <dgm:cxn modelId="{A89C194F-D104-4905-843E-0ACCE9E37EA8}" type="presOf" srcId="{1F920CC3-D02E-4EAA-95C8-EDEE66706656}" destId="{E4ADF5F1-4D07-443D-B91D-6D856504304B}" srcOrd="0" destOrd="0" presId="urn:microsoft.com/office/officeart/2005/8/layout/lProcess2"/>
    <dgm:cxn modelId="{EC1B0473-3334-4B4F-840C-AD51C153485C}" type="presOf" srcId="{6C385949-0F74-46A2-9FAD-BD6FAE0CDAB1}" destId="{5376D816-AC97-449F-B6E4-DA15BD577ED5}" srcOrd="0" destOrd="0" presId="urn:microsoft.com/office/officeart/2005/8/layout/lProcess2"/>
    <dgm:cxn modelId="{F9F95854-958E-440A-B180-F6A29B3AC611}" type="presOf" srcId="{0F3D589A-8EAE-4E3A-9D89-411EABD4F1A8}" destId="{2AE86055-BE12-408B-8784-5D961B8BBFEA}" srcOrd="0" destOrd="0" presId="urn:microsoft.com/office/officeart/2005/8/layout/lProcess2"/>
    <dgm:cxn modelId="{09508274-3179-4A8B-8E27-ACDE61382D09}" srcId="{C1CABF64-E4FC-4425-9790-90D93A406D49}" destId="{F564214D-8A53-403C-851A-5F6C99E95190}" srcOrd="0" destOrd="0" parTransId="{53A19407-B213-4C37-9697-411C0BE110E5}" sibTransId="{428BC87A-C5D7-46F3-80E7-8823011D0ACF}"/>
    <dgm:cxn modelId="{626DFB77-1DCD-4813-A6DC-6BE355707E5E}" srcId="{82E79423-EA35-4CED-885A-C8B5E679855F}" destId="{0F3D589A-8EAE-4E3A-9D89-411EABD4F1A8}" srcOrd="6" destOrd="0" parTransId="{D9BE40E0-D4EC-437E-9916-0CC5768021E2}" sibTransId="{F14BBBDF-E45A-4A62-9652-8F9E08501FFF}"/>
    <dgm:cxn modelId="{3767557B-EEDA-4101-8780-6A7302A6278D}" srcId="{82E79423-EA35-4CED-885A-C8B5E679855F}" destId="{F122C9E3-37D0-4BCC-835D-E01F04312B9F}" srcOrd="3" destOrd="0" parTransId="{5C3F7FD7-1420-40BD-8A24-C67C7128C909}" sibTransId="{926F6060-F177-4B20-A1C4-D460FCE6CF4B}"/>
    <dgm:cxn modelId="{820CB17D-3E08-4624-AEC4-787A7E71A2D4}" type="presOf" srcId="{C1CABF64-E4FC-4425-9790-90D93A406D49}" destId="{DC37C42C-ED33-401A-919B-F3E340689BA4}" srcOrd="0" destOrd="0" presId="urn:microsoft.com/office/officeart/2005/8/layout/lProcess2"/>
    <dgm:cxn modelId="{608EB67E-512C-4A39-8230-FBC96E9A7F97}" srcId="{3D6472BE-C165-4B59-9366-9F999A9E71D9}" destId="{B2AAF430-C9DD-4F60-9BB8-13CE58669F1E}" srcOrd="3" destOrd="0" parTransId="{BA540D4A-1D7D-4D91-8F15-A7E817BE1CEC}" sibTransId="{84AFC3A8-63F8-4CCB-A6B0-FF991107C20D}"/>
    <dgm:cxn modelId="{9F492D81-4D0E-4913-9937-412D33E6EC9D}" type="presOf" srcId="{CCF0C512-6938-44DA-AA10-B6186517DBE4}" destId="{D83014EE-727B-4377-9A04-F2FC184BAB0D}" srcOrd="0" destOrd="0" presId="urn:microsoft.com/office/officeart/2005/8/layout/lProcess2"/>
    <dgm:cxn modelId="{8B91B292-029E-46A7-AEC8-4DF9AE428EF3}" type="presOf" srcId="{BFD1E92C-A18C-412C-BFE8-091B71A37B16}" destId="{E58CA667-18D4-4D76-8FB6-09AA49DC96B0}" srcOrd="0" destOrd="0" presId="urn:microsoft.com/office/officeart/2005/8/layout/lProcess2"/>
    <dgm:cxn modelId="{32821897-D410-42EB-8C13-7066B5790A3D}" type="presOf" srcId="{CC6707EE-6E0C-4A40-8419-8D2E5BFB4D6B}" destId="{29A736BE-2AF8-419B-8B5F-6B23DBBDD88F}" srcOrd="0" destOrd="0" presId="urn:microsoft.com/office/officeart/2005/8/layout/lProcess2"/>
    <dgm:cxn modelId="{44277A9C-E728-41EA-A28D-AC6DB28A0C0F}" type="presOf" srcId="{D6369A70-E582-476C-8833-83493BDFD543}" destId="{E38B4517-FCB9-4F29-A33F-5C88EF8D9C6A}" srcOrd="0" destOrd="0" presId="urn:microsoft.com/office/officeart/2005/8/layout/lProcess2"/>
    <dgm:cxn modelId="{B2455F9E-17B4-4F25-8AE3-A9B31F3E5252}" type="presOf" srcId="{9B05E29B-0ABD-4345-B42C-1187FBE7019D}" destId="{A2708A92-9489-4584-8FEA-5C2C15E0D23A}" srcOrd="0" destOrd="0" presId="urn:microsoft.com/office/officeart/2005/8/layout/lProcess2"/>
    <dgm:cxn modelId="{67F29EA2-1318-464F-B386-2EE8F19340BD}" srcId="{82E79423-EA35-4CED-885A-C8B5E679855F}" destId="{F950E954-3610-4A36-B38E-4921594EE94C}" srcOrd="8" destOrd="0" parTransId="{61DC9E5C-E076-43E5-8FC0-541C24BAF2FA}" sibTransId="{18443EB2-D2BB-449A-A3A8-CB9692A7A2F9}"/>
    <dgm:cxn modelId="{03714DA3-F649-44BF-9CEC-F0982BDC079B}" type="presOf" srcId="{55010905-79B7-4CC3-8351-C41985A1189F}" destId="{25ABE9ED-12BE-4C30-80CD-FA3178D7C01C}" srcOrd="1" destOrd="0" presId="urn:microsoft.com/office/officeart/2005/8/layout/lProcess2"/>
    <dgm:cxn modelId="{B295FDA7-7103-4CFA-8AD8-B3B42597670B}" type="presOf" srcId="{B2AAF430-C9DD-4F60-9BB8-13CE58669F1E}" destId="{CEA88F3B-28C5-425A-B2D5-A46556D23182}" srcOrd="1" destOrd="0" presId="urn:microsoft.com/office/officeart/2005/8/layout/lProcess2"/>
    <dgm:cxn modelId="{F397F4AC-8AE7-40EC-B787-F57FE348A405}" type="presOf" srcId="{EB1CBADB-D64E-4382-876D-C58C1A3401AB}" destId="{7FD926CA-9F61-4B70-B8DC-6CADD4231BAA}" srcOrd="0" destOrd="0" presId="urn:microsoft.com/office/officeart/2005/8/layout/lProcess2"/>
    <dgm:cxn modelId="{BB4546AD-91CA-4EE2-A958-7D7ED56C1094}" srcId="{55010905-79B7-4CC3-8351-C41985A1189F}" destId="{BFD1E92C-A18C-412C-BFE8-091B71A37B16}" srcOrd="3" destOrd="0" parTransId="{B8983FFB-6FEC-4F8C-A8AC-D664A807851B}" sibTransId="{398E354A-0C5E-4389-9601-0D782F51DABC}"/>
    <dgm:cxn modelId="{2D9A3AAF-FF9F-4EFD-85C9-53E08F46B9C3}" srcId="{55010905-79B7-4CC3-8351-C41985A1189F}" destId="{A9440B53-B403-4405-BA36-D65AECF9A306}" srcOrd="1" destOrd="0" parTransId="{35557EC8-80F7-4D72-BCAF-DD8B009C4CB0}" sibTransId="{5A52B6D3-7212-46E6-9509-353109E7F705}"/>
    <dgm:cxn modelId="{23154FBA-901A-4E21-9EA7-EB986F6EB39E}" type="presOf" srcId="{3BB2EA14-6428-4EDF-9730-4CCF4E41A12E}" destId="{FB805C34-5497-4161-8A08-72152921E417}" srcOrd="0" destOrd="0" presId="urn:microsoft.com/office/officeart/2005/8/layout/lProcess2"/>
    <dgm:cxn modelId="{82A715BD-47F1-4B27-A7D3-F9ACF04410E3}" srcId="{82E79423-EA35-4CED-885A-C8B5E679855F}" destId="{B6D2052C-A60B-444F-BC53-2A2D8CD959F5}" srcOrd="7" destOrd="0" parTransId="{A3A12FD4-E853-49ED-A130-33A894651D1A}" sibTransId="{DC2551D7-EF5E-401B-82ED-AE77E48A7218}"/>
    <dgm:cxn modelId="{37F447BD-4316-4983-BF2E-641AC482D63C}" srcId="{B2AAF430-C9DD-4F60-9BB8-13CE58669F1E}" destId="{1F920CC3-D02E-4EAA-95C8-EDEE66706656}" srcOrd="0" destOrd="0" parTransId="{0C76E85B-D7B3-41BD-8626-921AEBBB3324}" sibTransId="{33D12967-945E-48D2-A34D-E18A537FB9AD}"/>
    <dgm:cxn modelId="{449BDDC3-4FC2-49F9-B80E-B603A6F99E51}" type="presOf" srcId="{4DA746E6-C813-4F29-94B1-1FB27ABCD60D}" destId="{17959572-95CB-49BD-BC96-D2B93EA14BEF}" srcOrd="0" destOrd="0" presId="urn:microsoft.com/office/officeart/2005/8/layout/lProcess2"/>
    <dgm:cxn modelId="{C12CA7D8-FA04-4D47-9535-F0E99FC9CBE5}" type="presOf" srcId="{B6D2052C-A60B-444F-BC53-2A2D8CD959F5}" destId="{C5487231-E38A-4951-A684-FADA59A7EC6D}" srcOrd="0" destOrd="0" presId="urn:microsoft.com/office/officeart/2005/8/layout/lProcess2"/>
    <dgm:cxn modelId="{C0E3FDD9-888B-47ED-8369-D729887289A1}" type="presOf" srcId="{B5ECC66F-92C4-40DD-B77E-5774324C296E}" destId="{82422986-5B98-443E-BDE8-A253C1DEA6CB}" srcOrd="0" destOrd="0" presId="urn:microsoft.com/office/officeart/2005/8/layout/lProcess2"/>
    <dgm:cxn modelId="{FC6ACBDB-35F2-4107-B43B-EA02D5805553}" type="presOf" srcId="{60497F54-0BF7-484E-8521-8E2E38C61424}" destId="{E5155F79-5E8B-43A0-B5F6-FEAA197D598B}" srcOrd="0" destOrd="0" presId="urn:microsoft.com/office/officeart/2005/8/layout/lProcess2"/>
    <dgm:cxn modelId="{586982DC-E20F-4A44-9E70-02A76FDBD05A}" srcId="{B2AAF430-C9DD-4F60-9BB8-13CE58669F1E}" destId="{6C385949-0F74-46A2-9FAD-BD6FAE0CDAB1}" srcOrd="1" destOrd="0" parTransId="{AB75888F-C859-4021-AB7A-B8597A1C12BC}" sibTransId="{843B94C1-E769-44FC-A6DA-88B4D2920DEE}"/>
    <dgm:cxn modelId="{B0C924E7-684A-4883-A291-774B1C968EA4}" srcId="{55010905-79B7-4CC3-8351-C41985A1189F}" destId="{CC6707EE-6E0C-4A40-8419-8D2E5BFB4D6B}" srcOrd="4" destOrd="0" parTransId="{809FE701-511C-4E70-9612-AC42B8184B19}" sibTransId="{734AB56B-AB4D-451F-839F-134EFF21A414}"/>
    <dgm:cxn modelId="{7596C9EA-052E-4EAA-B908-91D69CC02020}" srcId="{82E79423-EA35-4CED-885A-C8B5E679855F}" destId="{B5ECC66F-92C4-40DD-B77E-5774324C296E}" srcOrd="0" destOrd="0" parTransId="{094128F7-9BC9-423C-B7F0-FC70399D450B}" sibTransId="{3AC3D329-A695-4813-84D0-CE0331C3A20B}"/>
    <dgm:cxn modelId="{F6C607EC-1366-423D-9DF6-3FF7630DC287}" srcId="{3D6472BE-C165-4B59-9366-9F999A9E71D9}" destId="{C1CABF64-E4FC-4425-9790-90D93A406D49}" srcOrd="0" destOrd="0" parTransId="{DE2BB903-0E6B-48F3-9328-5CB518406E3A}" sibTransId="{ED905389-DF3F-471C-B957-277B31509028}"/>
    <dgm:cxn modelId="{37638AEE-D2E4-44F8-A470-7B8021F8F3A1}" srcId="{55010905-79B7-4CC3-8351-C41985A1189F}" destId="{60497F54-0BF7-484E-8521-8E2E38C61424}" srcOrd="2" destOrd="0" parTransId="{7FF6FE6C-6EBC-4D67-BC1B-6AB5012A6B4F}" sibTransId="{3F3FA50F-0DE5-4A30-A98E-FF3EE4C3733F}"/>
    <dgm:cxn modelId="{023DB6F2-2C26-4F83-825A-F341C60B9F4A}" srcId="{C1CABF64-E4FC-4425-9790-90D93A406D49}" destId="{CCF0C512-6938-44DA-AA10-B6186517DBE4}" srcOrd="3" destOrd="0" parTransId="{3739E8D9-11B0-4D04-9627-53178C81ABBB}" sibTransId="{F6446EAB-7A5D-49A9-83B9-884B2BA71420}"/>
    <dgm:cxn modelId="{34B189FB-A2FF-44A7-A6D5-0EBAA9403787}" type="presOf" srcId="{82E79423-EA35-4CED-885A-C8B5E679855F}" destId="{BDB26997-C3BA-4391-AE6A-D1C0329642D3}" srcOrd="0" destOrd="0" presId="urn:microsoft.com/office/officeart/2005/8/layout/lProcess2"/>
    <dgm:cxn modelId="{38115EFC-DC5C-4E23-BD68-09DCB5218F87}" srcId="{C1CABF64-E4FC-4425-9790-90D93A406D49}" destId="{8EF625CE-B98C-4070-87FA-544DE8E8527A}" srcOrd="1" destOrd="0" parTransId="{950DE99A-7836-4849-84B1-73180759B342}" sibTransId="{604D6C01-0AA0-445C-A5FE-CE3D305EC54E}"/>
    <dgm:cxn modelId="{C72864FD-AE5A-4A8A-994F-DB0B10AB4E7E}" type="presOf" srcId="{4DA8B211-852A-4DCF-8A23-D1547A296505}" destId="{17F42688-990A-4804-98AA-9F29669860CC}" srcOrd="0" destOrd="0" presId="urn:microsoft.com/office/officeart/2005/8/layout/lProcess2"/>
    <dgm:cxn modelId="{5ED48E3A-81E0-4131-A841-EF17FE9F7CB4}" type="presParOf" srcId="{7FF82992-B664-4EDC-8341-9690BD193E0A}" destId="{B2EF061D-5B6F-47AB-8023-FBE4F0AE084E}" srcOrd="0" destOrd="0" presId="urn:microsoft.com/office/officeart/2005/8/layout/lProcess2"/>
    <dgm:cxn modelId="{432AB0E2-D565-45A4-A19B-DAFD3F489C85}" type="presParOf" srcId="{B2EF061D-5B6F-47AB-8023-FBE4F0AE084E}" destId="{DC37C42C-ED33-401A-919B-F3E340689BA4}" srcOrd="0" destOrd="0" presId="urn:microsoft.com/office/officeart/2005/8/layout/lProcess2"/>
    <dgm:cxn modelId="{8EB23D4B-3A4D-4ACC-A7A4-16718D682134}" type="presParOf" srcId="{B2EF061D-5B6F-47AB-8023-FBE4F0AE084E}" destId="{0E4CAF3F-0666-475F-9B71-C5D7E62BFE51}" srcOrd="1" destOrd="0" presId="urn:microsoft.com/office/officeart/2005/8/layout/lProcess2"/>
    <dgm:cxn modelId="{35444E20-CDE4-486D-A5A5-69C8572A1DF7}" type="presParOf" srcId="{B2EF061D-5B6F-47AB-8023-FBE4F0AE084E}" destId="{8984F67F-C28B-486E-99D8-4565A6F3ABFA}" srcOrd="2" destOrd="0" presId="urn:microsoft.com/office/officeart/2005/8/layout/lProcess2"/>
    <dgm:cxn modelId="{9D788428-5765-403B-8C3C-9E00314FD041}" type="presParOf" srcId="{8984F67F-C28B-486E-99D8-4565A6F3ABFA}" destId="{86CC5EFD-90E5-4488-9402-C7AD4C0FBE22}" srcOrd="0" destOrd="0" presId="urn:microsoft.com/office/officeart/2005/8/layout/lProcess2"/>
    <dgm:cxn modelId="{E6C60139-D473-40D4-A570-CC7F9D0D0C32}" type="presParOf" srcId="{86CC5EFD-90E5-4488-9402-C7AD4C0FBE22}" destId="{5C89D400-8391-443A-BB90-8E0C78C35B4C}" srcOrd="0" destOrd="0" presId="urn:microsoft.com/office/officeart/2005/8/layout/lProcess2"/>
    <dgm:cxn modelId="{1F5FF6FB-8F20-4896-888B-ECEEF233BCE6}" type="presParOf" srcId="{86CC5EFD-90E5-4488-9402-C7AD4C0FBE22}" destId="{C4BBF306-A775-4EF2-99D7-21AC8496D077}" srcOrd="1" destOrd="0" presId="urn:microsoft.com/office/officeart/2005/8/layout/lProcess2"/>
    <dgm:cxn modelId="{43853868-400A-4ECA-A740-5FD7F29EA838}" type="presParOf" srcId="{86CC5EFD-90E5-4488-9402-C7AD4C0FBE22}" destId="{41CAAB33-ADFD-4D95-8B93-49D98AD55552}" srcOrd="2" destOrd="0" presId="urn:microsoft.com/office/officeart/2005/8/layout/lProcess2"/>
    <dgm:cxn modelId="{668E6023-B73D-4B60-97A0-02A676D380E5}" type="presParOf" srcId="{86CC5EFD-90E5-4488-9402-C7AD4C0FBE22}" destId="{2D5A3799-69FA-4262-9592-05F7794276A9}" srcOrd="3" destOrd="0" presId="urn:microsoft.com/office/officeart/2005/8/layout/lProcess2"/>
    <dgm:cxn modelId="{88492C74-1FFC-4F60-B6C5-1AFC16E31B68}" type="presParOf" srcId="{86CC5EFD-90E5-4488-9402-C7AD4C0FBE22}" destId="{FE7BA244-93F0-48EE-94D3-2D71CA4E352C}" srcOrd="4" destOrd="0" presId="urn:microsoft.com/office/officeart/2005/8/layout/lProcess2"/>
    <dgm:cxn modelId="{5BD81D29-4E76-4796-9710-11BA5C180346}" type="presParOf" srcId="{86CC5EFD-90E5-4488-9402-C7AD4C0FBE22}" destId="{4DA231F3-1BF9-4172-B459-2081D4AF1EE6}" srcOrd="5" destOrd="0" presId="urn:microsoft.com/office/officeart/2005/8/layout/lProcess2"/>
    <dgm:cxn modelId="{C690174C-CACC-4B3C-8C2D-69F7EEA64133}" type="presParOf" srcId="{86CC5EFD-90E5-4488-9402-C7AD4C0FBE22}" destId="{D83014EE-727B-4377-9A04-F2FC184BAB0D}" srcOrd="6" destOrd="0" presId="urn:microsoft.com/office/officeart/2005/8/layout/lProcess2"/>
    <dgm:cxn modelId="{F795DA29-2558-4631-88B2-E59A445BAF81}" type="presParOf" srcId="{7FF82992-B664-4EDC-8341-9690BD193E0A}" destId="{8B3BEFA5-CDB2-4457-9CB8-D9A2E2D979D5}" srcOrd="1" destOrd="0" presId="urn:microsoft.com/office/officeart/2005/8/layout/lProcess2"/>
    <dgm:cxn modelId="{9AFDBCF8-2CBD-4CCA-BC9A-DAD0DFDA160D}" type="presParOf" srcId="{7FF82992-B664-4EDC-8341-9690BD193E0A}" destId="{F416DB92-0ED1-44DB-A30D-F92F8B04DC92}" srcOrd="2" destOrd="0" presId="urn:microsoft.com/office/officeart/2005/8/layout/lProcess2"/>
    <dgm:cxn modelId="{71AA16F2-7329-427A-BD16-1F9B033E9F19}" type="presParOf" srcId="{F416DB92-0ED1-44DB-A30D-F92F8B04DC92}" destId="{7BB43C3E-1624-432F-B3FC-DEC9595150D4}" srcOrd="0" destOrd="0" presId="urn:microsoft.com/office/officeart/2005/8/layout/lProcess2"/>
    <dgm:cxn modelId="{BC6EBA72-0C94-4860-A49F-AB81B956A823}" type="presParOf" srcId="{F416DB92-0ED1-44DB-A30D-F92F8B04DC92}" destId="{25ABE9ED-12BE-4C30-80CD-FA3178D7C01C}" srcOrd="1" destOrd="0" presId="urn:microsoft.com/office/officeart/2005/8/layout/lProcess2"/>
    <dgm:cxn modelId="{90A4BF7E-741F-4D8D-8CB8-81E30F3A2771}" type="presParOf" srcId="{F416DB92-0ED1-44DB-A30D-F92F8B04DC92}" destId="{7FB9EEE8-F9C4-4FD9-8005-B16DAFE2EC4A}" srcOrd="2" destOrd="0" presId="urn:microsoft.com/office/officeart/2005/8/layout/lProcess2"/>
    <dgm:cxn modelId="{FB21DD1A-846B-474A-98A0-516A28AA58F6}" type="presParOf" srcId="{7FB9EEE8-F9C4-4FD9-8005-B16DAFE2EC4A}" destId="{E08BF254-D389-4721-818D-4BB08D84B213}" srcOrd="0" destOrd="0" presId="urn:microsoft.com/office/officeart/2005/8/layout/lProcess2"/>
    <dgm:cxn modelId="{AC3D26A6-6682-426B-81D4-EE68834C6615}" type="presParOf" srcId="{E08BF254-D389-4721-818D-4BB08D84B213}" destId="{A7039392-73F3-4C84-99C3-0E4D3F0804DF}" srcOrd="0" destOrd="0" presId="urn:microsoft.com/office/officeart/2005/8/layout/lProcess2"/>
    <dgm:cxn modelId="{8B674447-0D3A-46E9-B35C-78135E328E97}" type="presParOf" srcId="{E08BF254-D389-4721-818D-4BB08D84B213}" destId="{9C891F82-9B12-4CDA-BF3C-0B0780D9BC47}" srcOrd="1" destOrd="0" presId="urn:microsoft.com/office/officeart/2005/8/layout/lProcess2"/>
    <dgm:cxn modelId="{79A970A3-C7DA-4632-B3FC-818984BB0A6C}" type="presParOf" srcId="{E08BF254-D389-4721-818D-4BB08D84B213}" destId="{F26BBB94-1EDF-4374-B305-9ED5E51BD753}" srcOrd="2" destOrd="0" presId="urn:microsoft.com/office/officeart/2005/8/layout/lProcess2"/>
    <dgm:cxn modelId="{E6C69697-93EF-4BD9-AA1E-C25952007E88}" type="presParOf" srcId="{E08BF254-D389-4721-818D-4BB08D84B213}" destId="{E1729230-CED7-448A-A128-40FBFDBC8BBF}" srcOrd="3" destOrd="0" presId="urn:microsoft.com/office/officeart/2005/8/layout/lProcess2"/>
    <dgm:cxn modelId="{731490AF-598D-4B18-8EB3-2A443F8E4F2A}" type="presParOf" srcId="{E08BF254-D389-4721-818D-4BB08D84B213}" destId="{E5155F79-5E8B-43A0-B5F6-FEAA197D598B}" srcOrd="4" destOrd="0" presId="urn:microsoft.com/office/officeart/2005/8/layout/lProcess2"/>
    <dgm:cxn modelId="{ECCDE650-96BB-4EC7-9FCE-CB648B2457F3}" type="presParOf" srcId="{E08BF254-D389-4721-818D-4BB08D84B213}" destId="{F629EE8B-68FD-4A52-9D4D-79DFF423AF6C}" srcOrd="5" destOrd="0" presId="urn:microsoft.com/office/officeart/2005/8/layout/lProcess2"/>
    <dgm:cxn modelId="{119E402B-2C10-4DF7-85F0-11B616D739CA}" type="presParOf" srcId="{E08BF254-D389-4721-818D-4BB08D84B213}" destId="{E58CA667-18D4-4D76-8FB6-09AA49DC96B0}" srcOrd="6" destOrd="0" presId="urn:microsoft.com/office/officeart/2005/8/layout/lProcess2"/>
    <dgm:cxn modelId="{92C14B62-8291-4A82-B9F0-DEFA46F48873}" type="presParOf" srcId="{E08BF254-D389-4721-818D-4BB08D84B213}" destId="{8536BF0A-2F2F-4D40-92D8-EE55172BB102}" srcOrd="7" destOrd="0" presId="urn:microsoft.com/office/officeart/2005/8/layout/lProcess2"/>
    <dgm:cxn modelId="{AF5CB1D3-186A-4472-9523-0EF5CDB28040}" type="presParOf" srcId="{E08BF254-D389-4721-818D-4BB08D84B213}" destId="{29A736BE-2AF8-419B-8B5F-6B23DBBDD88F}" srcOrd="8" destOrd="0" presId="urn:microsoft.com/office/officeart/2005/8/layout/lProcess2"/>
    <dgm:cxn modelId="{77A75104-9097-4C35-A2C2-1E805C33BAE2}" type="presParOf" srcId="{E08BF254-D389-4721-818D-4BB08D84B213}" destId="{55133AB2-FA7F-4A31-9D25-274716AC3F58}" srcOrd="9" destOrd="0" presId="urn:microsoft.com/office/officeart/2005/8/layout/lProcess2"/>
    <dgm:cxn modelId="{02D493E8-FED2-488E-B209-61BB66150BC5}" type="presParOf" srcId="{E08BF254-D389-4721-818D-4BB08D84B213}" destId="{7FD926CA-9F61-4B70-B8DC-6CADD4231BAA}" srcOrd="10" destOrd="0" presId="urn:microsoft.com/office/officeart/2005/8/layout/lProcess2"/>
    <dgm:cxn modelId="{FEF358DE-C05C-468D-926D-ACA7FA5E5A7F}" type="presParOf" srcId="{E08BF254-D389-4721-818D-4BB08D84B213}" destId="{CF263920-F7D9-49C9-B0B4-1C56DDCD8C44}" srcOrd="11" destOrd="0" presId="urn:microsoft.com/office/officeart/2005/8/layout/lProcess2"/>
    <dgm:cxn modelId="{CB0646C8-CD29-45BC-9366-BAA378A5E844}" type="presParOf" srcId="{E08BF254-D389-4721-818D-4BB08D84B213}" destId="{6B54032D-35EF-4BD7-8FB0-57C0A263965C}" srcOrd="12" destOrd="0" presId="urn:microsoft.com/office/officeart/2005/8/layout/lProcess2"/>
    <dgm:cxn modelId="{99AED955-E011-447A-ACB8-E4E1E9CB17D8}" type="presParOf" srcId="{E08BF254-D389-4721-818D-4BB08D84B213}" destId="{1ADCCAA7-0D88-4020-8909-B13F5AC66414}" srcOrd="13" destOrd="0" presId="urn:microsoft.com/office/officeart/2005/8/layout/lProcess2"/>
    <dgm:cxn modelId="{98DB58A0-7027-412F-978F-7C37200D5EA2}" type="presParOf" srcId="{E08BF254-D389-4721-818D-4BB08D84B213}" destId="{E38B4517-FCB9-4F29-A33F-5C88EF8D9C6A}" srcOrd="14" destOrd="0" presId="urn:microsoft.com/office/officeart/2005/8/layout/lProcess2"/>
    <dgm:cxn modelId="{B415DF0A-DEAB-41B6-8909-326250BA21F8}" type="presParOf" srcId="{7FF82992-B664-4EDC-8341-9690BD193E0A}" destId="{C1D9D2CF-2E9C-4226-9759-9771456C6306}" srcOrd="3" destOrd="0" presId="urn:microsoft.com/office/officeart/2005/8/layout/lProcess2"/>
    <dgm:cxn modelId="{2A866748-607E-410B-BFCB-92E35C0ABCC6}" type="presParOf" srcId="{7FF82992-B664-4EDC-8341-9690BD193E0A}" destId="{A35A1575-3B0C-4E61-8E4E-493BD1982377}" srcOrd="4" destOrd="0" presId="urn:microsoft.com/office/officeart/2005/8/layout/lProcess2"/>
    <dgm:cxn modelId="{C5697883-02AE-4A9B-B988-78EE49B252BB}" type="presParOf" srcId="{A35A1575-3B0C-4E61-8E4E-493BD1982377}" destId="{BDB26997-C3BA-4391-AE6A-D1C0329642D3}" srcOrd="0" destOrd="0" presId="urn:microsoft.com/office/officeart/2005/8/layout/lProcess2"/>
    <dgm:cxn modelId="{F74D19FD-A538-46AC-BACD-747621D949DE}" type="presParOf" srcId="{A35A1575-3B0C-4E61-8E4E-493BD1982377}" destId="{76A85E10-9177-4ABB-986D-729BEB42AB82}" srcOrd="1" destOrd="0" presId="urn:microsoft.com/office/officeart/2005/8/layout/lProcess2"/>
    <dgm:cxn modelId="{B1FB8782-F5EB-45EE-B37D-6972A55311A7}" type="presParOf" srcId="{A35A1575-3B0C-4E61-8E4E-493BD1982377}" destId="{6521A73A-A21F-4460-92C1-B0053098D95C}" srcOrd="2" destOrd="0" presId="urn:microsoft.com/office/officeart/2005/8/layout/lProcess2"/>
    <dgm:cxn modelId="{CA885A69-C14C-46DF-B3A7-B29B9E2B9134}" type="presParOf" srcId="{6521A73A-A21F-4460-92C1-B0053098D95C}" destId="{F1BFB8D7-CE7F-49F8-A093-E68979280448}" srcOrd="0" destOrd="0" presId="urn:microsoft.com/office/officeart/2005/8/layout/lProcess2"/>
    <dgm:cxn modelId="{33A12CA4-E8FA-49F3-BDC3-F6C3FACBB844}" type="presParOf" srcId="{F1BFB8D7-CE7F-49F8-A093-E68979280448}" destId="{82422986-5B98-443E-BDE8-A253C1DEA6CB}" srcOrd="0" destOrd="0" presId="urn:microsoft.com/office/officeart/2005/8/layout/lProcess2"/>
    <dgm:cxn modelId="{5772614A-46E7-454E-8AE9-9233BC82A12C}" type="presParOf" srcId="{F1BFB8D7-CE7F-49F8-A093-E68979280448}" destId="{9357A39C-3250-483A-BB87-B9A408514C4C}" srcOrd="1" destOrd="0" presId="urn:microsoft.com/office/officeart/2005/8/layout/lProcess2"/>
    <dgm:cxn modelId="{FA018F1F-85E6-4535-B183-F30B986D0A47}" type="presParOf" srcId="{F1BFB8D7-CE7F-49F8-A093-E68979280448}" destId="{17F42688-990A-4804-98AA-9F29669860CC}" srcOrd="2" destOrd="0" presId="urn:microsoft.com/office/officeart/2005/8/layout/lProcess2"/>
    <dgm:cxn modelId="{9A58BF9F-CEAC-4DAE-82B1-A035E8182CBC}" type="presParOf" srcId="{F1BFB8D7-CE7F-49F8-A093-E68979280448}" destId="{5D7E7EFF-2C4E-433B-AA3F-34079CBF711F}" srcOrd="3" destOrd="0" presId="urn:microsoft.com/office/officeart/2005/8/layout/lProcess2"/>
    <dgm:cxn modelId="{DCEC2422-E227-4CD0-8070-51E36C352F07}" type="presParOf" srcId="{F1BFB8D7-CE7F-49F8-A093-E68979280448}" destId="{EB770E6E-97E5-495B-BA2A-FA0D59160F18}" srcOrd="4" destOrd="0" presId="urn:microsoft.com/office/officeart/2005/8/layout/lProcess2"/>
    <dgm:cxn modelId="{DEDE6FD0-980F-478D-9CD9-96D57B31D4C3}" type="presParOf" srcId="{F1BFB8D7-CE7F-49F8-A093-E68979280448}" destId="{8A3703A7-25C2-4614-B3D5-84EDAC59568F}" srcOrd="5" destOrd="0" presId="urn:microsoft.com/office/officeart/2005/8/layout/lProcess2"/>
    <dgm:cxn modelId="{60D46A25-ABCD-478F-A95D-65330CAA1EDA}" type="presParOf" srcId="{F1BFB8D7-CE7F-49F8-A093-E68979280448}" destId="{3D4B5CF5-848E-4B77-A173-B099F7C0A600}" srcOrd="6" destOrd="0" presId="urn:microsoft.com/office/officeart/2005/8/layout/lProcess2"/>
    <dgm:cxn modelId="{52FE72C3-5C77-4617-B411-153B0B95EB76}" type="presParOf" srcId="{F1BFB8D7-CE7F-49F8-A093-E68979280448}" destId="{ED36B410-2EFF-4B4D-A33E-AB44905854AF}" srcOrd="7" destOrd="0" presId="urn:microsoft.com/office/officeart/2005/8/layout/lProcess2"/>
    <dgm:cxn modelId="{6AA5C340-79BC-4E19-B845-8715FDCD072B}" type="presParOf" srcId="{F1BFB8D7-CE7F-49F8-A093-E68979280448}" destId="{17959572-95CB-49BD-BC96-D2B93EA14BEF}" srcOrd="8" destOrd="0" presId="urn:microsoft.com/office/officeart/2005/8/layout/lProcess2"/>
    <dgm:cxn modelId="{768C8E36-7FA9-4A83-BD9B-34EB264DB38B}" type="presParOf" srcId="{F1BFB8D7-CE7F-49F8-A093-E68979280448}" destId="{7E9C34CE-5592-4E8B-A014-5C3C5D619A05}" srcOrd="9" destOrd="0" presId="urn:microsoft.com/office/officeart/2005/8/layout/lProcess2"/>
    <dgm:cxn modelId="{C921F244-C155-4C48-B1BA-036A210FA9B8}" type="presParOf" srcId="{F1BFB8D7-CE7F-49F8-A093-E68979280448}" destId="{A2708A92-9489-4584-8FEA-5C2C15E0D23A}" srcOrd="10" destOrd="0" presId="urn:microsoft.com/office/officeart/2005/8/layout/lProcess2"/>
    <dgm:cxn modelId="{4F6A2000-30AB-4631-B344-9A8C45C1C4A1}" type="presParOf" srcId="{F1BFB8D7-CE7F-49F8-A093-E68979280448}" destId="{1BCCC109-1D5E-49C1-B790-B01C6713B367}" srcOrd="11" destOrd="0" presId="urn:microsoft.com/office/officeart/2005/8/layout/lProcess2"/>
    <dgm:cxn modelId="{EB7687B4-4FB4-41ED-8601-DFB3D5A9305C}" type="presParOf" srcId="{F1BFB8D7-CE7F-49F8-A093-E68979280448}" destId="{2AE86055-BE12-408B-8784-5D961B8BBFEA}" srcOrd="12" destOrd="0" presId="urn:microsoft.com/office/officeart/2005/8/layout/lProcess2"/>
    <dgm:cxn modelId="{9C878B70-76AE-450E-A5F1-B2197B582890}" type="presParOf" srcId="{F1BFB8D7-CE7F-49F8-A093-E68979280448}" destId="{C500C589-625B-482F-99BC-A0D1A4D36770}" srcOrd="13" destOrd="0" presId="urn:microsoft.com/office/officeart/2005/8/layout/lProcess2"/>
    <dgm:cxn modelId="{09CDBAD1-8B71-4577-A8E1-47DFC9E7BEE6}" type="presParOf" srcId="{F1BFB8D7-CE7F-49F8-A093-E68979280448}" destId="{C5487231-E38A-4951-A684-FADA59A7EC6D}" srcOrd="14" destOrd="0" presId="urn:microsoft.com/office/officeart/2005/8/layout/lProcess2"/>
    <dgm:cxn modelId="{7B78CA54-DB5A-4646-B292-A96C602568F2}" type="presParOf" srcId="{F1BFB8D7-CE7F-49F8-A093-E68979280448}" destId="{5CF93FD0-E2D5-41BC-A909-85342D667B31}" srcOrd="15" destOrd="0" presId="urn:microsoft.com/office/officeart/2005/8/layout/lProcess2"/>
    <dgm:cxn modelId="{A587D16D-5AFA-4A8D-BA02-BE4B11034AA3}" type="presParOf" srcId="{F1BFB8D7-CE7F-49F8-A093-E68979280448}" destId="{BA7DFC59-2CA9-4D96-9B28-9DC836FCDCC0}" srcOrd="16" destOrd="0" presId="urn:microsoft.com/office/officeart/2005/8/layout/lProcess2"/>
    <dgm:cxn modelId="{D66C19A8-6B78-4A51-8FE2-14F6449F2851}" type="presParOf" srcId="{7FF82992-B664-4EDC-8341-9690BD193E0A}" destId="{455BBDEE-A855-4DA2-B2B7-43FB0CCB1813}" srcOrd="5" destOrd="0" presId="urn:microsoft.com/office/officeart/2005/8/layout/lProcess2"/>
    <dgm:cxn modelId="{793DE2AE-23BC-4533-BA17-EF3B613898CD}" type="presParOf" srcId="{7FF82992-B664-4EDC-8341-9690BD193E0A}" destId="{A47F4B4B-5C5F-44B9-9424-7E7600CC6EF3}" srcOrd="6" destOrd="0" presId="urn:microsoft.com/office/officeart/2005/8/layout/lProcess2"/>
    <dgm:cxn modelId="{E0C5F59F-98A4-42E8-BA3E-406C819739A3}" type="presParOf" srcId="{A47F4B4B-5C5F-44B9-9424-7E7600CC6EF3}" destId="{41D58A59-C00F-4083-8462-20327AD5942E}" srcOrd="0" destOrd="0" presId="urn:microsoft.com/office/officeart/2005/8/layout/lProcess2"/>
    <dgm:cxn modelId="{3265E262-EC16-4D3A-86F6-B7B2375AF3A6}" type="presParOf" srcId="{A47F4B4B-5C5F-44B9-9424-7E7600CC6EF3}" destId="{CEA88F3B-28C5-425A-B2D5-A46556D23182}" srcOrd="1" destOrd="0" presId="urn:microsoft.com/office/officeart/2005/8/layout/lProcess2"/>
    <dgm:cxn modelId="{9D3F7544-B78C-4CC2-B116-E78EE40360F2}" type="presParOf" srcId="{A47F4B4B-5C5F-44B9-9424-7E7600CC6EF3}" destId="{259ACE74-5224-474D-8068-EB97F452C0EE}" srcOrd="2" destOrd="0" presId="urn:microsoft.com/office/officeart/2005/8/layout/lProcess2"/>
    <dgm:cxn modelId="{9D06E632-71E9-42BD-BAF4-08AF1CE6DEA0}" type="presParOf" srcId="{259ACE74-5224-474D-8068-EB97F452C0EE}" destId="{3D6A9ECC-47A6-4986-B04D-EB7F7FAE4B4E}" srcOrd="0" destOrd="0" presId="urn:microsoft.com/office/officeart/2005/8/layout/lProcess2"/>
    <dgm:cxn modelId="{2765C4F9-5DD0-4E9E-9D14-9F0A086C703F}" type="presParOf" srcId="{3D6A9ECC-47A6-4986-B04D-EB7F7FAE4B4E}" destId="{E4ADF5F1-4D07-443D-B91D-6D856504304B}" srcOrd="0" destOrd="0" presId="urn:microsoft.com/office/officeart/2005/8/layout/lProcess2"/>
    <dgm:cxn modelId="{3CB41A69-8258-43A2-A013-7F87C2EEDC51}" type="presParOf" srcId="{3D6A9ECC-47A6-4986-B04D-EB7F7FAE4B4E}" destId="{4D6F8B2A-F678-44C3-9CC0-7C9406515732}" srcOrd="1" destOrd="0" presId="urn:microsoft.com/office/officeart/2005/8/layout/lProcess2"/>
    <dgm:cxn modelId="{4E0F43D5-98D4-4797-B9DA-10631262ABCF}" type="presParOf" srcId="{3D6A9ECC-47A6-4986-B04D-EB7F7FAE4B4E}" destId="{5376D816-AC97-449F-B6E4-DA15BD577ED5}" srcOrd="2" destOrd="0" presId="urn:microsoft.com/office/officeart/2005/8/layout/lProcess2"/>
    <dgm:cxn modelId="{502F1684-161E-45FE-851F-4C5B75BE64ED}" type="presParOf" srcId="{3D6A9ECC-47A6-4986-B04D-EB7F7FAE4B4E}" destId="{B49254EF-202F-4858-8808-B2B26F276045}" srcOrd="3" destOrd="0" presId="urn:microsoft.com/office/officeart/2005/8/layout/lProcess2"/>
    <dgm:cxn modelId="{BEAE1A50-FB45-4248-ABC7-DE161D8C8172}" type="presParOf" srcId="{3D6A9ECC-47A6-4986-B04D-EB7F7FAE4B4E}" destId="{889785B0-373B-4404-89DA-86B0027D11CA}" srcOrd="4" destOrd="0" presId="urn:microsoft.com/office/officeart/2005/8/layout/lProcess2"/>
    <dgm:cxn modelId="{C88F913A-F2A5-4A09-A577-1526919BD597}" type="presParOf" srcId="{3D6A9ECC-47A6-4986-B04D-EB7F7FAE4B4E}" destId="{89A7195D-AAEE-40F3-969E-78368D92AFF9}" srcOrd="5" destOrd="0" presId="urn:microsoft.com/office/officeart/2005/8/layout/lProcess2"/>
    <dgm:cxn modelId="{DADE4009-4FF6-49B2-BE19-1BD6C5E40065}" type="presParOf" srcId="{3D6A9ECC-47A6-4986-B04D-EB7F7FAE4B4E}" destId="{FB805C34-5497-4161-8A08-72152921E41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7C42C-ED33-401A-919B-F3E340689BA4}">
      <dsp:nvSpPr>
        <dsp:cNvPr id="0" name=""/>
        <dsp:cNvSpPr/>
      </dsp:nvSpPr>
      <dsp:spPr>
        <a:xfrm>
          <a:off x="2117" y="0"/>
          <a:ext cx="2078281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Binnentrekken (1:1-5:12)</a:t>
          </a:r>
          <a:br>
            <a:rPr lang="nl-BE" sz="2500" kern="1200" dirty="0"/>
          </a:br>
          <a:r>
            <a:rPr lang="nl-BE" sz="2500" kern="1200" dirty="0"/>
            <a:t>[</a:t>
          </a:r>
          <a:r>
            <a:rPr lang="he-IL" sz="2500" kern="1200" dirty="0"/>
            <a:t>עָבַר</a:t>
          </a:r>
          <a:r>
            <a:rPr lang="nl-BE" sz="2500" kern="1200" dirty="0"/>
            <a:t>, </a:t>
          </a:r>
          <a:r>
            <a:rPr lang="nl-BE" sz="2500" i="1" kern="1200" dirty="0"/>
            <a:t>‘</a:t>
          </a:r>
          <a:r>
            <a:rPr lang="nl-BE" sz="2500" i="1" kern="1200" dirty="0" err="1"/>
            <a:t>āvar</a:t>
          </a:r>
          <a:r>
            <a:rPr lang="nl-BE" sz="2500" kern="1200" dirty="0"/>
            <a:t>]</a:t>
          </a:r>
        </a:p>
      </dsp:txBody>
      <dsp:txXfrm>
        <a:off x="2117" y="0"/>
        <a:ext cx="2078281" cy="1490565"/>
      </dsp:txXfrm>
    </dsp:sp>
    <dsp:sp modelId="{5C89D400-8391-443A-BB90-8E0C78C35B4C}">
      <dsp:nvSpPr>
        <dsp:cNvPr id="0" name=""/>
        <dsp:cNvSpPr/>
      </dsp:nvSpPr>
      <dsp:spPr>
        <a:xfrm>
          <a:off x="209946" y="1490686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God: Over de Jordaan</a:t>
          </a:r>
          <a:br>
            <a:rPr lang="nl-BE" sz="900" kern="1200" dirty="0"/>
          </a:br>
          <a:r>
            <a:rPr lang="nl-BE" sz="900" kern="1200" dirty="0"/>
            <a:t>(1:1-9)</a:t>
          </a:r>
        </a:p>
      </dsp:txBody>
      <dsp:txXfrm>
        <a:off x="231146" y="1511886"/>
        <a:ext cx="1620225" cy="681412"/>
      </dsp:txXfrm>
    </dsp:sp>
    <dsp:sp modelId="{41CAAB33-ADFD-4D95-8B93-49D98AD55552}">
      <dsp:nvSpPr>
        <dsp:cNvPr id="0" name=""/>
        <dsp:cNvSpPr/>
      </dsp:nvSpPr>
      <dsp:spPr>
        <a:xfrm>
          <a:off x="209946" y="2325854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Verkenning Jericho</a:t>
          </a:r>
          <a:br>
            <a:rPr lang="nl-BE" sz="900" kern="1200" dirty="0"/>
          </a:br>
          <a:r>
            <a:rPr lang="nl-BE" sz="900" kern="1200" dirty="0"/>
            <a:t>(1:10-2:24)</a:t>
          </a:r>
        </a:p>
      </dsp:txBody>
      <dsp:txXfrm>
        <a:off x="231146" y="2347054"/>
        <a:ext cx="1620225" cy="681412"/>
      </dsp:txXfrm>
    </dsp:sp>
    <dsp:sp modelId="{FE7BA244-93F0-48EE-94D3-2D71CA4E352C}">
      <dsp:nvSpPr>
        <dsp:cNvPr id="0" name=""/>
        <dsp:cNvSpPr/>
      </dsp:nvSpPr>
      <dsp:spPr>
        <a:xfrm>
          <a:off x="209946" y="3161022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Doortocht Jordaan</a:t>
          </a:r>
          <a:br>
            <a:rPr lang="nl-BE" sz="900" kern="1200" dirty="0"/>
          </a:br>
          <a:r>
            <a:rPr lang="nl-BE" sz="900" kern="1200" dirty="0"/>
            <a:t>(3-4)</a:t>
          </a:r>
        </a:p>
      </dsp:txBody>
      <dsp:txXfrm>
        <a:off x="231146" y="3182222"/>
        <a:ext cx="1620225" cy="681412"/>
      </dsp:txXfrm>
    </dsp:sp>
    <dsp:sp modelId="{D83014EE-727B-4377-9A04-F2FC184BAB0D}">
      <dsp:nvSpPr>
        <dsp:cNvPr id="0" name=""/>
        <dsp:cNvSpPr/>
      </dsp:nvSpPr>
      <dsp:spPr>
        <a:xfrm>
          <a:off x="209946" y="3996190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Pascha en besnijdenis</a:t>
          </a:r>
          <a:br>
            <a:rPr lang="nl-BE" sz="900" kern="1200" dirty="0"/>
          </a:br>
          <a:r>
            <a:rPr lang="nl-BE" sz="900" kern="1200" dirty="0"/>
            <a:t>(5:1-12)</a:t>
          </a:r>
        </a:p>
      </dsp:txBody>
      <dsp:txXfrm>
        <a:off x="231146" y="4017390"/>
        <a:ext cx="1620225" cy="681412"/>
      </dsp:txXfrm>
    </dsp:sp>
    <dsp:sp modelId="{7BB43C3E-1624-432F-B3FC-DEC9595150D4}">
      <dsp:nvSpPr>
        <dsp:cNvPr id="0" name=""/>
        <dsp:cNvSpPr/>
      </dsp:nvSpPr>
      <dsp:spPr>
        <a:xfrm>
          <a:off x="2236270" y="0"/>
          <a:ext cx="2078281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Innemen</a:t>
          </a:r>
          <a:br>
            <a:rPr lang="nl-BE" sz="2500" kern="1200" dirty="0"/>
          </a:br>
          <a:r>
            <a:rPr lang="nl-BE" sz="2500" kern="1200" dirty="0"/>
            <a:t>(5:13-12:24)</a:t>
          </a:r>
          <a:br>
            <a:rPr lang="nl-BE" sz="2500" kern="1200" dirty="0"/>
          </a:br>
          <a:r>
            <a:rPr lang="nl-BE" sz="2500" kern="1200" dirty="0"/>
            <a:t>[</a:t>
          </a:r>
          <a:r>
            <a:rPr lang="he-IL" sz="2500" kern="1200" dirty="0"/>
            <a:t>לָקַח</a:t>
          </a:r>
          <a:r>
            <a:rPr lang="nl-BE" sz="2500" kern="1200" dirty="0"/>
            <a:t>, </a:t>
          </a:r>
          <a:r>
            <a:rPr lang="nl-BE" sz="2500" i="1" kern="1200" dirty="0" err="1"/>
            <a:t>lāqach</a:t>
          </a:r>
          <a:r>
            <a:rPr lang="nl-BE" sz="2500" kern="1200" dirty="0"/>
            <a:t>]</a:t>
          </a:r>
        </a:p>
      </dsp:txBody>
      <dsp:txXfrm>
        <a:off x="2236270" y="0"/>
        <a:ext cx="2078281" cy="1490565"/>
      </dsp:txXfrm>
    </dsp:sp>
    <dsp:sp modelId="{A7039392-73F3-4C84-99C3-0E4D3F0804DF}">
      <dsp:nvSpPr>
        <dsp:cNvPr id="0" name=""/>
        <dsp:cNvSpPr/>
      </dsp:nvSpPr>
      <dsp:spPr>
        <a:xfrm>
          <a:off x="2444098" y="1491475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God: Jericho innemen</a:t>
          </a:r>
          <a:br>
            <a:rPr lang="nl-BE" sz="900" kern="1200" dirty="0"/>
          </a:br>
          <a:r>
            <a:rPr lang="nl-BE" sz="900" kern="1200" dirty="0"/>
            <a:t>(5:13-6:5)</a:t>
          </a:r>
        </a:p>
      </dsp:txBody>
      <dsp:txXfrm>
        <a:off x="2454513" y="1501890"/>
        <a:ext cx="1641795" cy="334768"/>
      </dsp:txXfrm>
    </dsp:sp>
    <dsp:sp modelId="{F26BBB94-1EDF-4374-B305-9ED5E51BD753}">
      <dsp:nvSpPr>
        <dsp:cNvPr id="0" name=""/>
        <dsp:cNvSpPr/>
      </dsp:nvSpPr>
      <dsp:spPr>
        <a:xfrm>
          <a:off x="2444098" y="1901781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Inname van Jericho</a:t>
          </a:r>
          <a:br>
            <a:rPr lang="nl-BE" sz="900" kern="1200" dirty="0"/>
          </a:br>
          <a:r>
            <a:rPr lang="nl-BE" sz="900" kern="1200" dirty="0"/>
            <a:t>(6)</a:t>
          </a:r>
        </a:p>
      </dsp:txBody>
      <dsp:txXfrm>
        <a:off x="2454513" y="1912196"/>
        <a:ext cx="1641795" cy="334768"/>
      </dsp:txXfrm>
    </dsp:sp>
    <dsp:sp modelId="{E5155F79-5E8B-43A0-B5F6-FEAA197D598B}">
      <dsp:nvSpPr>
        <dsp:cNvPr id="0" name=""/>
        <dsp:cNvSpPr/>
      </dsp:nvSpPr>
      <dsp:spPr>
        <a:xfrm>
          <a:off x="2444098" y="2312087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Inname van Ai</a:t>
          </a:r>
          <a:br>
            <a:rPr lang="nl-BE" sz="900" kern="1200" dirty="0"/>
          </a:br>
          <a:r>
            <a:rPr lang="nl-BE" sz="900" kern="1200" dirty="0"/>
            <a:t>(7:1-8:29)</a:t>
          </a:r>
        </a:p>
      </dsp:txBody>
      <dsp:txXfrm>
        <a:off x="2454513" y="2322502"/>
        <a:ext cx="1641795" cy="334768"/>
      </dsp:txXfrm>
    </dsp:sp>
    <dsp:sp modelId="{E58CA667-18D4-4D76-8FB6-09AA49DC96B0}">
      <dsp:nvSpPr>
        <dsp:cNvPr id="0" name=""/>
        <dsp:cNvSpPr/>
      </dsp:nvSpPr>
      <dsp:spPr>
        <a:xfrm>
          <a:off x="2444098" y="2722392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Contract </a:t>
          </a:r>
          <a:r>
            <a:rPr lang="nl-BE" sz="900" kern="1200" dirty="0" err="1"/>
            <a:t>Ebal</a:t>
          </a:r>
          <a:br>
            <a:rPr lang="nl-BE" sz="900" kern="1200" dirty="0"/>
          </a:br>
          <a:r>
            <a:rPr lang="nl-BE" sz="900" kern="1200" dirty="0"/>
            <a:t>(8:30-35)</a:t>
          </a:r>
        </a:p>
      </dsp:txBody>
      <dsp:txXfrm>
        <a:off x="2454513" y="2732807"/>
        <a:ext cx="1641795" cy="334768"/>
      </dsp:txXfrm>
    </dsp:sp>
    <dsp:sp modelId="{29A736BE-2AF8-419B-8B5F-6B23DBBDD88F}">
      <dsp:nvSpPr>
        <dsp:cNvPr id="0" name=""/>
        <dsp:cNvSpPr/>
      </dsp:nvSpPr>
      <dsp:spPr>
        <a:xfrm>
          <a:off x="2444098" y="3132698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Contract </a:t>
          </a:r>
          <a:r>
            <a:rPr lang="nl-BE" sz="900" kern="1200" dirty="0" err="1"/>
            <a:t>Gibeon</a:t>
          </a:r>
          <a:br>
            <a:rPr lang="nl-BE" sz="900" kern="1200" dirty="0"/>
          </a:br>
          <a:r>
            <a:rPr lang="nl-BE" sz="900" kern="1200" dirty="0"/>
            <a:t>(9:1-27)</a:t>
          </a:r>
        </a:p>
      </dsp:txBody>
      <dsp:txXfrm>
        <a:off x="2454513" y="3143113"/>
        <a:ext cx="1641795" cy="334768"/>
      </dsp:txXfrm>
    </dsp:sp>
    <dsp:sp modelId="{7FD926CA-9F61-4B70-B8DC-6CADD4231BAA}">
      <dsp:nvSpPr>
        <dsp:cNvPr id="0" name=""/>
        <dsp:cNvSpPr/>
      </dsp:nvSpPr>
      <dsp:spPr>
        <a:xfrm>
          <a:off x="2444098" y="3543004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Overwinning zuiden</a:t>
          </a:r>
          <a:br>
            <a:rPr lang="nl-BE" sz="900" kern="1200" dirty="0"/>
          </a:br>
          <a:r>
            <a:rPr lang="nl-BE" sz="900" kern="1200" dirty="0"/>
            <a:t>(10)</a:t>
          </a:r>
        </a:p>
      </dsp:txBody>
      <dsp:txXfrm>
        <a:off x="2454513" y="3553419"/>
        <a:ext cx="1641795" cy="334768"/>
      </dsp:txXfrm>
    </dsp:sp>
    <dsp:sp modelId="{6B54032D-35EF-4BD7-8FB0-57C0A263965C}">
      <dsp:nvSpPr>
        <dsp:cNvPr id="0" name=""/>
        <dsp:cNvSpPr/>
      </dsp:nvSpPr>
      <dsp:spPr>
        <a:xfrm>
          <a:off x="2444098" y="3953310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Overwinning noorden</a:t>
          </a:r>
          <a:br>
            <a:rPr lang="nl-BE" sz="900" kern="1200" dirty="0"/>
          </a:br>
          <a:r>
            <a:rPr lang="nl-BE" sz="900" kern="1200" dirty="0"/>
            <a:t>(11:1-15)</a:t>
          </a:r>
        </a:p>
      </dsp:txBody>
      <dsp:txXfrm>
        <a:off x="2454513" y="3963725"/>
        <a:ext cx="1641795" cy="334768"/>
      </dsp:txXfrm>
    </dsp:sp>
    <dsp:sp modelId="{E38B4517-FCB9-4F29-A33F-5C88EF8D9C6A}">
      <dsp:nvSpPr>
        <dsp:cNvPr id="0" name=""/>
        <dsp:cNvSpPr/>
      </dsp:nvSpPr>
      <dsp:spPr>
        <a:xfrm>
          <a:off x="2444098" y="4363616"/>
          <a:ext cx="1662625" cy="355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Overzicht</a:t>
          </a:r>
          <a:br>
            <a:rPr lang="nl-BE" sz="900" kern="1200" dirty="0"/>
          </a:br>
          <a:r>
            <a:rPr lang="nl-BE" sz="900" kern="1200" dirty="0"/>
            <a:t>(11:16-12:24)</a:t>
          </a:r>
        </a:p>
      </dsp:txBody>
      <dsp:txXfrm>
        <a:off x="2454513" y="4374031"/>
        <a:ext cx="1641795" cy="334768"/>
      </dsp:txXfrm>
    </dsp:sp>
    <dsp:sp modelId="{BDB26997-C3BA-4391-AE6A-D1C0329642D3}">
      <dsp:nvSpPr>
        <dsp:cNvPr id="0" name=""/>
        <dsp:cNvSpPr/>
      </dsp:nvSpPr>
      <dsp:spPr>
        <a:xfrm>
          <a:off x="4470423" y="0"/>
          <a:ext cx="2078281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Verdelen</a:t>
          </a:r>
          <a:br>
            <a:rPr lang="nl-BE" sz="2500" kern="1200" dirty="0"/>
          </a:br>
          <a:r>
            <a:rPr lang="nl-BE" sz="2500" kern="1200" dirty="0"/>
            <a:t>(13:1-21:45)</a:t>
          </a:r>
          <a:br>
            <a:rPr lang="nl-BE" sz="2500" kern="1200" dirty="0"/>
          </a:br>
          <a:r>
            <a:rPr lang="nl-BE" sz="2500" kern="1200" dirty="0"/>
            <a:t>[</a:t>
          </a:r>
          <a:r>
            <a:rPr lang="he-IL" sz="2500" kern="1200" dirty="0"/>
            <a:t>חָלַק</a:t>
          </a:r>
          <a:r>
            <a:rPr lang="nl-BE" sz="2500" kern="1200" dirty="0"/>
            <a:t>, </a:t>
          </a:r>
          <a:r>
            <a:rPr lang="nl-BE" sz="2500" i="1" kern="1200" dirty="0" err="1"/>
            <a:t>chālaq</a:t>
          </a:r>
          <a:r>
            <a:rPr lang="nl-BE" sz="2500" kern="1200" dirty="0"/>
            <a:t>]</a:t>
          </a:r>
        </a:p>
      </dsp:txBody>
      <dsp:txXfrm>
        <a:off x="4470423" y="0"/>
        <a:ext cx="2078281" cy="1490565"/>
      </dsp:txXfrm>
    </dsp:sp>
    <dsp:sp modelId="{82422986-5B98-443E-BDE8-A253C1DEA6CB}">
      <dsp:nvSpPr>
        <dsp:cNvPr id="0" name=""/>
        <dsp:cNvSpPr/>
      </dsp:nvSpPr>
      <dsp:spPr>
        <a:xfrm>
          <a:off x="4678251" y="1492021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God: Verdeel Kanaän</a:t>
          </a:r>
          <a:br>
            <a:rPr lang="nl-BE" sz="900" kern="1200" dirty="0"/>
          </a:br>
          <a:r>
            <a:rPr lang="nl-BE" sz="900" kern="1200" dirty="0"/>
            <a:t>(13:1-7)</a:t>
          </a:r>
        </a:p>
      </dsp:txBody>
      <dsp:txXfrm>
        <a:off x="4687488" y="1501258"/>
        <a:ext cx="1644151" cy="296912"/>
      </dsp:txXfrm>
    </dsp:sp>
    <dsp:sp modelId="{17F42688-990A-4804-98AA-9F29669860CC}">
      <dsp:nvSpPr>
        <dsp:cNvPr id="0" name=""/>
        <dsp:cNvSpPr/>
      </dsp:nvSpPr>
      <dsp:spPr>
        <a:xfrm>
          <a:off x="4678251" y="1855928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 err="1"/>
            <a:t>Oostjordaanland</a:t>
          </a:r>
          <a:r>
            <a:rPr lang="nl-BE" sz="900" kern="1200" dirty="0"/>
            <a:t> 2,5 stammen (13:8-33)</a:t>
          </a:r>
        </a:p>
      </dsp:txBody>
      <dsp:txXfrm>
        <a:off x="4687488" y="1865165"/>
        <a:ext cx="1644151" cy="296912"/>
      </dsp:txXfrm>
    </dsp:sp>
    <dsp:sp modelId="{EB770E6E-97E5-495B-BA2A-FA0D59160F18}">
      <dsp:nvSpPr>
        <dsp:cNvPr id="0" name=""/>
        <dsp:cNvSpPr/>
      </dsp:nvSpPr>
      <dsp:spPr>
        <a:xfrm>
          <a:off x="4678251" y="2219836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Begin verdeling</a:t>
          </a:r>
          <a:br>
            <a:rPr lang="nl-BE" sz="900" kern="1200" dirty="0"/>
          </a:br>
          <a:r>
            <a:rPr lang="nl-BE" sz="900" kern="1200" dirty="0"/>
            <a:t>(14:1-5)</a:t>
          </a:r>
        </a:p>
      </dsp:txBody>
      <dsp:txXfrm>
        <a:off x="4687488" y="2229073"/>
        <a:ext cx="1644151" cy="296912"/>
      </dsp:txXfrm>
    </dsp:sp>
    <dsp:sp modelId="{3D4B5CF5-848E-4B77-A173-B099F7C0A600}">
      <dsp:nvSpPr>
        <dsp:cNvPr id="0" name=""/>
        <dsp:cNvSpPr/>
      </dsp:nvSpPr>
      <dsp:spPr>
        <a:xfrm>
          <a:off x="4678251" y="2583744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Erfdeel </a:t>
          </a:r>
          <a:r>
            <a:rPr lang="nl-BE" sz="900" kern="1200" dirty="0" err="1"/>
            <a:t>Kaleb</a:t>
          </a:r>
          <a:br>
            <a:rPr lang="nl-BE" sz="900" kern="1200" dirty="0"/>
          </a:br>
          <a:r>
            <a:rPr lang="nl-BE" sz="900" kern="1200" dirty="0"/>
            <a:t>(14:6-15)</a:t>
          </a:r>
        </a:p>
      </dsp:txBody>
      <dsp:txXfrm>
        <a:off x="4687488" y="2592981"/>
        <a:ext cx="1644151" cy="296912"/>
      </dsp:txXfrm>
    </dsp:sp>
    <dsp:sp modelId="{17959572-95CB-49BD-BC96-D2B93EA14BEF}">
      <dsp:nvSpPr>
        <dsp:cNvPr id="0" name=""/>
        <dsp:cNvSpPr/>
      </dsp:nvSpPr>
      <dsp:spPr>
        <a:xfrm>
          <a:off x="4678251" y="2947651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Lot Juda en Jozef</a:t>
          </a:r>
          <a:br>
            <a:rPr lang="nl-BE" sz="900" kern="1200" dirty="0"/>
          </a:br>
          <a:r>
            <a:rPr lang="nl-BE" sz="900" kern="1200" dirty="0"/>
            <a:t>(15:1-17:18)</a:t>
          </a:r>
        </a:p>
      </dsp:txBody>
      <dsp:txXfrm>
        <a:off x="4687488" y="2956888"/>
        <a:ext cx="1644151" cy="296912"/>
      </dsp:txXfrm>
    </dsp:sp>
    <dsp:sp modelId="{A2708A92-9489-4584-8FEA-5C2C15E0D23A}">
      <dsp:nvSpPr>
        <dsp:cNvPr id="0" name=""/>
        <dsp:cNvSpPr/>
      </dsp:nvSpPr>
      <dsp:spPr>
        <a:xfrm>
          <a:off x="4678251" y="3311559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Tent in Silo</a:t>
          </a:r>
          <a:br>
            <a:rPr lang="nl-BE" sz="900" kern="1200" dirty="0"/>
          </a:br>
          <a:r>
            <a:rPr lang="nl-BE" sz="900" kern="1200" dirty="0"/>
            <a:t>(18:1-10)</a:t>
          </a:r>
        </a:p>
      </dsp:txBody>
      <dsp:txXfrm>
        <a:off x="4687488" y="3320796"/>
        <a:ext cx="1644151" cy="296912"/>
      </dsp:txXfrm>
    </dsp:sp>
    <dsp:sp modelId="{2AE86055-BE12-408B-8784-5D961B8BBFEA}">
      <dsp:nvSpPr>
        <dsp:cNvPr id="0" name=""/>
        <dsp:cNvSpPr/>
      </dsp:nvSpPr>
      <dsp:spPr>
        <a:xfrm>
          <a:off x="4678251" y="3675466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Lot zeven stammen</a:t>
          </a:r>
          <a:br>
            <a:rPr lang="nl-BE" sz="900" kern="1200" dirty="0"/>
          </a:br>
          <a:r>
            <a:rPr lang="nl-BE" sz="900" kern="1200" dirty="0"/>
            <a:t>(18:11-19:48)</a:t>
          </a:r>
        </a:p>
      </dsp:txBody>
      <dsp:txXfrm>
        <a:off x="4687488" y="3684703"/>
        <a:ext cx="1644151" cy="296912"/>
      </dsp:txXfrm>
    </dsp:sp>
    <dsp:sp modelId="{C5487231-E38A-4951-A684-FADA59A7EC6D}">
      <dsp:nvSpPr>
        <dsp:cNvPr id="0" name=""/>
        <dsp:cNvSpPr/>
      </dsp:nvSpPr>
      <dsp:spPr>
        <a:xfrm>
          <a:off x="4678251" y="4039374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Erfdeel Jozua</a:t>
          </a:r>
          <a:br>
            <a:rPr lang="nl-BE" sz="900" kern="1200" dirty="0"/>
          </a:br>
          <a:r>
            <a:rPr lang="nl-BE" sz="900" kern="1200" dirty="0"/>
            <a:t>(19:49-51)</a:t>
          </a:r>
        </a:p>
      </dsp:txBody>
      <dsp:txXfrm>
        <a:off x="4687488" y="4048611"/>
        <a:ext cx="1644151" cy="296912"/>
      </dsp:txXfrm>
    </dsp:sp>
    <dsp:sp modelId="{BA7DFC59-2CA9-4D96-9B28-9DC836FCDCC0}">
      <dsp:nvSpPr>
        <dsp:cNvPr id="0" name=""/>
        <dsp:cNvSpPr/>
      </dsp:nvSpPr>
      <dsp:spPr>
        <a:xfrm>
          <a:off x="4678251" y="4403282"/>
          <a:ext cx="1662625" cy="3153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God: Vlucht- en Levietensteden (20:1-21:45)</a:t>
          </a:r>
        </a:p>
      </dsp:txBody>
      <dsp:txXfrm>
        <a:off x="4687488" y="4412519"/>
        <a:ext cx="1644151" cy="296912"/>
      </dsp:txXfrm>
    </dsp:sp>
    <dsp:sp modelId="{41D58A59-C00F-4083-8462-20327AD5942E}">
      <dsp:nvSpPr>
        <dsp:cNvPr id="0" name=""/>
        <dsp:cNvSpPr/>
      </dsp:nvSpPr>
      <dsp:spPr>
        <a:xfrm>
          <a:off x="6704576" y="0"/>
          <a:ext cx="2078281" cy="496855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 dirty="0"/>
            <a:t>Dienen</a:t>
          </a:r>
          <a:br>
            <a:rPr lang="nl-BE" sz="2500" kern="1200" dirty="0"/>
          </a:br>
          <a:r>
            <a:rPr lang="nl-BE" sz="2500" kern="1200" dirty="0"/>
            <a:t>(22-24)</a:t>
          </a:r>
          <a:br>
            <a:rPr lang="nl-BE" sz="2500" kern="1200" dirty="0"/>
          </a:br>
          <a:r>
            <a:rPr lang="nl-BE" sz="2500" kern="1200" dirty="0"/>
            <a:t>[</a:t>
          </a:r>
          <a:r>
            <a:rPr lang="he-IL" sz="2500" kern="1200" dirty="0"/>
            <a:t>עָבַד</a:t>
          </a:r>
          <a:r>
            <a:rPr lang="nl-BE" sz="2500" kern="1200" dirty="0"/>
            <a:t>, </a:t>
          </a:r>
          <a:r>
            <a:rPr lang="nl-BE" sz="2500" i="1" kern="1200" dirty="0"/>
            <a:t>‘</a:t>
          </a:r>
          <a:r>
            <a:rPr lang="nl-BE" sz="2500" i="1" kern="1200" dirty="0" err="1"/>
            <a:t>āvad</a:t>
          </a:r>
          <a:r>
            <a:rPr lang="nl-BE" sz="2500" kern="1200" dirty="0"/>
            <a:t>]</a:t>
          </a:r>
        </a:p>
      </dsp:txBody>
      <dsp:txXfrm>
        <a:off x="6704576" y="0"/>
        <a:ext cx="2078281" cy="1490565"/>
      </dsp:txXfrm>
    </dsp:sp>
    <dsp:sp modelId="{E4ADF5F1-4D07-443D-B91D-6D856504304B}">
      <dsp:nvSpPr>
        <dsp:cNvPr id="0" name=""/>
        <dsp:cNvSpPr/>
      </dsp:nvSpPr>
      <dsp:spPr>
        <a:xfrm>
          <a:off x="6912404" y="1490686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Terugkeer 2,5 stammen</a:t>
          </a:r>
          <a:br>
            <a:rPr lang="nl-BE" sz="900" kern="1200" dirty="0"/>
          </a:br>
          <a:r>
            <a:rPr lang="nl-BE" sz="900" kern="1200" dirty="0"/>
            <a:t>(22:1-34)</a:t>
          </a:r>
        </a:p>
      </dsp:txBody>
      <dsp:txXfrm>
        <a:off x="6933604" y="1511886"/>
        <a:ext cx="1620225" cy="681412"/>
      </dsp:txXfrm>
    </dsp:sp>
    <dsp:sp modelId="{5376D816-AC97-449F-B6E4-DA15BD577ED5}">
      <dsp:nvSpPr>
        <dsp:cNvPr id="0" name=""/>
        <dsp:cNvSpPr/>
      </dsp:nvSpPr>
      <dsp:spPr>
        <a:xfrm>
          <a:off x="6912404" y="2325854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Afscheid van Jozua</a:t>
          </a:r>
          <a:br>
            <a:rPr lang="nl-BE" sz="900" kern="1200" dirty="0"/>
          </a:br>
          <a:r>
            <a:rPr lang="nl-BE" sz="900" kern="1200" dirty="0"/>
            <a:t>(23)</a:t>
          </a:r>
        </a:p>
      </dsp:txBody>
      <dsp:txXfrm>
        <a:off x="6933604" y="2347054"/>
        <a:ext cx="1620225" cy="681412"/>
      </dsp:txXfrm>
    </dsp:sp>
    <dsp:sp modelId="{889785B0-373B-4404-89DA-86B0027D11CA}">
      <dsp:nvSpPr>
        <dsp:cNvPr id="0" name=""/>
        <dsp:cNvSpPr/>
      </dsp:nvSpPr>
      <dsp:spPr>
        <a:xfrm>
          <a:off x="6912404" y="3161022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Verbond in </a:t>
          </a:r>
          <a:r>
            <a:rPr lang="nl-BE" sz="900" kern="1200" dirty="0" err="1"/>
            <a:t>Sichem</a:t>
          </a:r>
          <a:br>
            <a:rPr lang="nl-BE" sz="900" kern="1200" dirty="0"/>
          </a:br>
          <a:r>
            <a:rPr lang="nl-BE" sz="900" kern="1200" dirty="0"/>
            <a:t>(24:1-28)</a:t>
          </a:r>
        </a:p>
      </dsp:txBody>
      <dsp:txXfrm>
        <a:off x="6933604" y="3182222"/>
        <a:ext cx="1620225" cy="681412"/>
      </dsp:txXfrm>
    </dsp:sp>
    <dsp:sp modelId="{FB805C34-5497-4161-8A08-72152921E417}">
      <dsp:nvSpPr>
        <dsp:cNvPr id="0" name=""/>
        <dsp:cNvSpPr/>
      </dsp:nvSpPr>
      <dsp:spPr>
        <a:xfrm>
          <a:off x="6912404" y="3996190"/>
          <a:ext cx="1662625" cy="723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900" kern="1200" dirty="0"/>
            <a:t>Sterven Jozua</a:t>
          </a:r>
          <a:br>
            <a:rPr lang="nl-BE" sz="900" kern="1200" dirty="0"/>
          </a:br>
          <a:r>
            <a:rPr lang="nl-BE" sz="900" kern="1200" dirty="0"/>
            <a:t>(24:29-33)</a:t>
          </a:r>
        </a:p>
      </dsp:txBody>
      <dsp:txXfrm>
        <a:off x="6933604" y="4017390"/>
        <a:ext cx="1620225" cy="68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832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092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38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6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99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80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29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1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4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3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65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13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Jozua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887864"/>
              </p:ext>
            </p:extLst>
          </p:nvPr>
        </p:nvGraphicFramePr>
        <p:xfrm>
          <a:off x="251520" y="697260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53571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6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1"/>
          <a:stretch/>
        </p:blipFill>
        <p:spPr bwMode="auto">
          <a:xfrm>
            <a:off x="1331638" y="32545"/>
            <a:ext cx="6535715" cy="56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12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1" t="-192" r="-96" b="6636"/>
          <a:stretch/>
        </p:blipFill>
        <p:spPr bwMode="auto">
          <a:xfrm>
            <a:off x="-381000" y="0"/>
            <a:ext cx="952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79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498</TotalTime>
  <Words>220</Words>
  <Application>Microsoft Office PowerPoint</Application>
  <PresentationFormat>Diavoorstelling (16:10)</PresentationFormat>
  <Paragraphs>31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2013 - 2022 Thema</vt:lpstr>
      <vt:lpstr>Jozua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170</cp:revision>
  <dcterms:created xsi:type="dcterms:W3CDTF">2019-09-04T13:46:42Z</dcterms:created>
  <dcterms:modified xsi:type="dcterms:W3CDTF">2025-10-13T12:16:44Z</dcterms:modified>
</cp:coreProperties>
</file>